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3C5_6C0403A2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3CA_E7474FCD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omments/modernComment_3C9_BD2E2984.xml" ContentType="application/vnd.ms-powerpoint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5"/>
  </p:notesMasterIdLst>
  <p:sldIdLst>
    <p:sldId id="286" r:id="rId5"/>
    <p:sldId id="957" r:id="rId6"/>
    <p:sldId id="958" r:id="rId7"/>
    <p:sldId id="954" r:id="rId8"/>
    <p:sldId id="946" r:id="rId9"/>
    <p:sldId id="955" r:id="rId10"/>
    <p:sldId id="956" r:id="rId11"/>
    <p:sldId id="965" r:id="rId12"/>
    <p:sldId id="967" r:id="rId13"/>
    <p:sldId id="968" r:id="rId14"/>
    <p:sldId id="966" r:id="rId15"/>
    <p:sldId id="970" r:id="rId16"/>
    <p:sldId id="971" r:id="rId17"/>
    <p:sldId id="972" r:id="rId18"/>
    <p:sldId id="973" r:id="rId19"/>
    <p:sldId id="974" r:id="rId20"/>
    <p:sldId id="961" r:id="rId21"/>
    <p:sldId id="963" r:id="rId22"/>
    <p:sldId id="964" r:id="rId23"/>
    <p:sldId id="969" r:id="rId24"/>
  </p:sldIdLst>
  <p:sldSz cx="12192000" cy="6858000"/>
  <p:notesSz cx="6858000" cy="9144000"/>
  <p:embeddedFontLst>
    <p:embeddedFont>
      <p:font typeface="DM Sans 14pt" panose="020B0604020202020204" charset="0"/>
      <p:regular r:id="rId26"/>
      <p:bold r:id="rId27"/>
      <p:italic r:id="rId28"/>
      <p:boldItalic r:id="rId29"/>
    </p:embeddedFont>
    <p:embeddedFont>
      <p:font typeface="Sohne Breit Extrafett" panose="020B0A05030202060203" charset="0"/>
      <p:bold r:id="rId30"/>
      <p:italic r:id="rId31"/>
      <p:boldItalic r:id="rId32"/>
    </p:embeddedFont>
  </p:embeddedFont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CF6E92-C6D4-52F8-7071-09DD19B2B1D4}" name="Jan Willem Chevalking" initials="JC" userId="S::jwchevalking@che.nl::2a491efa-005b-4f35-adfe-e58ecbd99ab9" providerId="AD"/>
  <p188:author id="{B72898A3-BF1A-3022-0ED5-4D4213292CAD}" name="Glind van de, Jan Willem" initials="JG" userId="S::jwvdglind@che.nl::42a3d85b-0064-4200-8a39-52cb8e6825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73"/>
    <a:srgbClr val="1B4070"/>
    <a:srgbClr val="001F60"/>
    <a:srgbClr val="00D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07FB44-0E09-5B9A-56FF-A18B97E93120}" v="2" dt="2026-06-01T06:10:48.447"/>
    <p1510:client id="{CA39171C-9537-4484-B63F-7BC40281C277}" v="17" dt="2026-06-01T06:10:35.8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ido van Ballegooijen" userId="S::dgvballegooijen@che.nl::74caf48c-f852-4c57-8a61-71845d846762" providerId="AD" clId="Web-{F87E1AE2-EAAF-61D9-8B62-58255027C28A}"/>
    <pc:docChg chg="addSld modSld">
      <pc:chgData name="Guido van Ballegooijen" userId="S::dgvballegooijen@che.nl::74caf48c-f852-4c57-8a61-71845d846762" providerId="AD" clId="Web-{F87E1AE2-EAAF-61D9-8B62-58255027C28A}" dt="2026-05-27T17:50:38.526" v="42"/>
      <pc:docMkLst>
        <pc:docMk/>
      </pc:docMkLst>
      <pc:sldChg chg="addSp delSp modSp new">
        <pc:chgData name="Guido van Ballegooijen" userId="S::dgvballegooijen@che.nl::74caf48c-f852-4c57-8a61-71845d846762" providerId="AD" clId="Web-{F87E1AE2-EAAF-61D9-8B62-58255027C28A}" dt="2026-05-27T17:46:37.501" v="36" actId="14100"/>
        <pc:sldMkLst>
          <pc:docMk/>
          <pc:sldMk cId="3549290020" sldId="971"/>
        </pc:sldMkLst>
        <pc:spChg chg="add mod">
          <ac:chgData name="Guido van Ballegooijen" userId="S::dgvballegooijen@che.nl::74caf48c-f852-4c57-8a61-71845d846762" providerId="AD" clId="Web-{F87E1AE2-EAAF-61D9-8B62-58255027C28A}" dt="2026-05-27T17:45:41.280" v="32"/>
          <ac:spMkLst>
            <pc:docMk/>
            <pc:sldMk cId="3549290020" sldId="971"/>
            <ac:spMk id="10" creationId="{F1525CF5-0ADA-8C19-CACB-D860FCFEFC8C}"/>
          </ac:spMkLst>
        </pc:spChg>
        <pc:picChg chg="add mod ord">
          <ac:chgData name="Guido van Ballegooijen" userId="S::dgvballegooijen@che.nl::74caf48c-f852-4c57-8a61-71845d846762" providerId="AD" clId="Web-{F87E1AE2-EAAF-61D9-8B62-58255027C28A}" dt="2026-05-27T17:46:37.501" v="36" actId="14100"/>
          <ac:picMkLst>
            <pc:docMk/>
            <pc:sldMk cId="3549290020" sldId="971"/>
            <ac:picMk id="5" creationId="{CF601267-48F0-69E4-54C5-7805D7AC6295}"/>
          </ac:picMkLst>
        </pc:picChg>
        <pc:picChg chg="add mod ord">
          <ac:chgData name="Guido van Ballegooijen" userId="S::dgvballegooijen@che.nl::74caf48c-f852-4c57-8a61-71845d846762" providerId="AD" clId="Web-{F87E1AE2-EAAF-61D9-8B62-58255027C28A}" dt="2026-05-27T17:46:22.751" v="34" actId="14100"/>
          <ac:picMkLst>
            <pc:docMk/>
            <pc:sldMk cId="3549290020" sldId="971"/>
            <ac:picMk id="6" creationId="{53585691-DF87-FDFC-DA5B-D9C748184C0B}"/>
          </ac:picMkLst>
        </pc:picChg>
      </pc:sldChg>
      <pc:sldChg chg="addSp delSp modSp new">
        <pc:chgData name="Guido van Ballegooijen" userId="S::dgvballegooijen@che.nl::74caf48c-f852-4c57-8a61-71845d846762" providerId="AD" clId="Web-{F87E1AE2-EAAF-61D9-8B62-58255027C28A}" dt="2026-05-27T17:50:31.463" v="41"/>
        <pc:sldMkLst>
          <pc:docMk/>
          <pc:sldMk cId="1487477861" sldId="972"/>
        </pc:sldMkLst>
        <pc:picChg chg="add mod ord">
          <ac:chgData name="Guido van Ballegooijen" userId="S::dgvballegooijen@che.nl::74caf48c-f852-4c57-8a61-71845d846762" providerId="AD" clId="Web-{F87E1AE2-EAAF-61D9-8B62-58255027C28A}" dt="2026-05-27T17:50:31.463" v="41"/>
          <ac:picMkLst>
            <pc:docMk/>
            <pc:sldMk cId="1487477861" sldId="972"/>
            <ac:picMk id="6" creationId="{3EAAAFF4-47A5-B176-F9C6-9C5590117367}"/>
          </ac:picMkLst>
        </pc:picChg>
      </pc:sldChg>
      <pc:sldChg chg="new">
        <pc:chgData name="Guido van Ballegooijen" userId="S::dgvballegooijen@che.nl::74caf48c-f852-4c57-8a61-71845d846762" providerId="AD" clId="Web-{F87E1AE2-EAAF-61D9-8B62-58255027C28A}" dt="2026-05-27T17:50:38.526" v="42"/>
        <pc:sldMkLst>
          <pc:docMk/>
          <pc:sldMk cId="2768120363" sldId="973"/>
        </pc:sldMkLst>
      </pc:sldChg>
    </pc:docChg>
  </pc:docChgLst>
  <pc:docChgLst>
    <pc:chgData name="Guido van Ballegooijen" userId="S::dgvballegooijen@che.nl::74caf48c-f852-4c57-8a61-71845d846762" providerId="AD" clId="Web-{ECBC92C9-3629-56CF-D59A-6CA2C8860F71}"/>
    <pc:docChg chg="modSld">
      <pc:chgData name="Guido van Ballegooijen" userId="S::dgvballegooijen@che.nl::74caf48c-f852-4c57-8a61-71845d846762" providerId="AD" clId="Web-{ECBC92C9-3629-56CF-D59A-6CA2C8860F71}" dt="2026-05-27T17:40:19.876" v="50" actId="20577"/>
      <pc:docMkLst>
        <pc:docMk/>
      </pc:docMkLst>
      <pc:sldChg chg="modSp">
        <pc:chgData name="Guido van Ballegooijen" userId="S::dgvballegooijen@che.nl::74caf48c-f852-4c57-8a61-71845d846762" providerId="AD" clId="Web-{ECBC92C9-3629-56CF-D59A-6CA2C8860F71}" dt="2026-05-27T17:38:56.794" v="5" actId="20577"/>
        <pc:sldMkLst>
          <pc:docMk/>
          <pc:sldMk cId="2485218981" sldId="966"/>
        </pc:sldMkLst>
        <pc:spChg chg="mod">
          <ac:chgData name="Guido van Ballegooijen" userId="S::dgvballegooijen@che.nl::74caf48c-f852-4c57-8a61-71845d846762" providerId="AD" clId="Web-{ECBC92C9-3629-56CF-D59A-6CA2C8860F71}" dt="2026-05-27T17:38:56.794" v="5" actId="20577"/>
          <ac:spMkLst>
            <pc:docMk/>
            <pc:sldMk cId="2485218981" sldId="966"/>
            <ac:spMk id="2" creationId="{3F6CD5C8-DC5A-5863-855E-DBEF8F7809A4}"/>
          </ac:spMkLst>
        </pc:spChg>
      </pc:sldChg>
      <pc:sldChg chg="modSp">
        <pc:chgData name="Guido van Ballegooijen" userId="S::dgvballegooijen@che.nl::74caf48c-f852-4c57-8a61-71845d846762" providerId="AD" clId="Web-{ECBC92C9-3629-56CF-D59A-6CA2C8860F71}" dt="2026-05-27T17:40:19.876" v="50" actId="20577"/>
        <pc:sldMkLst>
          <pc:docMk/>
          <pc:sldMk cId="3880210381" sldId="970"/>
        </pc:sldMkLst>
        <pc:spChg chg="mod">
          <ac:chgData name="Guido van Ballegooijen" userId="S::dgvballegooijen@che.nl::74caf48c-f852-4c57-8a61-71845d846762" providerId="AD" clId="Web-{ECBC92C9-3629-56CF-D59A-6CA2C8860F71}" dt="2026-05-27T17:40:19.876" v="50" actId="20577"/>
          <ac:spMkLst>
            <pc:docMk/>
            <pc:sldMk cId="3880210381" sldId="970"/>
            <ac:spMk id="2" creationId="{63F9AD8D-F54C-939D-5230-A47F29F88955}"/>
          </ac:spMkLst>
        </pc:spChg>
        <pc:spChg chg="mod">
          <ac:chgData name="Guido van Ballegooijen" userId="S::dgvballegooijen@che.nl::74caf48c-f852-4c57-8a61-71845d846762" providerId="AD" clId="Web-{ECBC92C9-3629-56CF-D59A-6CA2C8860F71}" dt="2026-05-27T17:39:55.765" v="48"/>
          <ac:spMkLst>
            <pc:docMk/>
            <pc:sldMk cId="3880210381" sldId="970"/>
            <ac:spMk id="22" creationId="{D408D7F6-A887-481B-8939-6A94B3AFADE4}"/>
          </ac:spMkLst>
        </pc:spChg>
      </pc:sldChg>
    </pc:docChg>
  </pc:docChgLst>
  <pc:docChgLst>
    <pc:chgData name="Guido van Ballegooijen" userId="S::dgvballegooijen@che.nl::74caf48c-f852-4c57-8a61-71845d846762" providerId="AD" clId="Web-{6F07FB44-0E09-5B9A-56FF-A18B97E93120}"/>
    <pc:docChg chg="addSld modSld">
      <pc:chgData name="Guido van Ballegooijen" userId="S::dgvballegooijen@che.nl::74caf48c-f852-4c57-8a61-71845d846762" providerId="AD" clId="Web-{6F07FB44-0E09-5B9A-56FF-A18B97E93120}" dt="2026-06-01T06:10:48.447" v="1"/>
      <pc:docMkLst>
        <pc:docMk/>
      </pc:docMkLst>
      <pc:sldChg chg="addSp modSp new">
        <pc:chgData name="Guido van Ballegooijen" userId="S::dgvballegooijen@che.nl::74caf48c-f852-4c57-8a61-71845d846762" providerId="AD" clId="Web-{6F07FB44-0E09-5B9A-56FF-A18B97E93120}" dt="2026-06-01T06:10:48.447" v="1"/>
        <pc:sldMkLst>
          <pc:docMk/>
          <pc:sldMk cId="2504241047" sldId="974"/>
        </pc:sldMkLst>
        <pc:picChg chg="add mod">
          <ac:chgData name="Guido van Ballegooijen" userId="S::dgvballegooijen@che.nl::74caf48c-f852-4c57-8a61-71845d846762" providerId="AD" clId="Web-{6F07FB44-0E09-5B9A-56FF-A18B97E93120}" dt="2026-06-01T06:10:48.447" v="1"/>
          <ac:picMkLst>
            <pc:docMk/>
            <pc:sldMk cId="2504241047" sldId="974"/>
            <ac:picMk id="2" creationId="{0FC0E56B-F59D-6216-8013-CA6B386E156A}"/>
          </ac:picMkLst>
        </pc:picChg>
      </pc:sldChg>
    </pc:docChg>
  </pc:docChgLst>
  <pc:docChgLst>
    <pc:chgData name="Guido van Ballegooijen" userId="S::dgvballegooijen@che.nl::74caf48c-f852-4c57-8a61-71845d846762" providerId="AD" clId="Web-{CC66E217-BE89-3CEE-B9FF-FD7FF923D2FE}"/>
    <pc:docChg chg="modSld">
      <pc:chgData name="Guido van Ballegooijen" userId="S::dgvballegooijen@che.nl::74caf48c-f852-4c57-8a61-71845d846762" providerId="AD" clId="Web-{CC66E217-BE89-3CEE-B9FF-FD7FF923D2FE}" dt="2026-05-29T14:51:29.588" v="17"/>
      <pc:docMkLst>
        <pc:docMk/>
      </pc:docMkLst>
      <pc:sldChg chg="addSp delSp modSp mod modMedia modClrScheme addAnim chgLayout">
        <pc:chgData name="Guido van Ballegooijen" userId="S::dgvballegooijen@che.nl::74caf48c-f852-4c57-8a61-71845d846762" providerId="AD" clId="Web-{CC66E217-BE89-3CEE-B9FF-FD7FF923D2FE}" dt="2026-05-29T14:51:29.588" v="17"/>
        <pc:sldMkLst>
          <pc:docMk/>
          <pc:sldMk cId="2768120363" sldId="973"/>
        </pc:sldMkLst>
        <pc:picChg chg="add mod">
          <ac:chgData name="Guido van Ballegooijen" userId="S::dgvballegooijen@che.nl::74caf48c-f852-4c57-8a61-71845d846762" providerId="AD" clId="Web-{CC66E217-BE89-3CEE-B9FF-FD7FF923D2FE}" dt="2026-05-29T14:51:29.588" v="17"/>
          <ac:picMkLst>
            <pc:docMk/>
            <pc:sldMk cId="2768120363" sldId="973"/>
            <ac:picMk id="5" creationId="{7DEDB5B6-6DC2-A866-AAB9-29AD97730368}"/>
          </ac:picMkLst>
        </pc:picChg>
      </pc:sldChg>
    </pc:docChg>
  </pc:docChgLst>
  <pc:docChgLst>
    <pc:chgData name="Jan Willem Chevalking" userId="S::jwchevalking@che.nl::2a491efa-005b-4f35-adfe-e58ecbd99ab9" providerId="AD" clId="Web-{47BC4541-6008-3F06-7810-B4E4A5054F89}"/>
    <pc:docChg chg="mod addSld modSld">
      <pc:chgData name="Jan Willem Chevalking" userId="S::jwchevalking@che.nl::2a491efa-005b-4f35-adfe-e58ecbd99ab9" providerId="AD" clId="Web-{47BC4541-6008-3F06-7810-B4E4A5054F89}" dt="2026-05-27T08:49:34.147" v="270" actId="20577"/>
      <pc:docMkLst>
        <pc:docMk/>
      </pc:docMkLst>
      <pc:sldChg chg="addSp modSp">
        <pc:chgData name="Jan Willem Chevalking" userId="S::jwchevalking@che.nl::2a491efa-005b-4f35-adfe-e58ecbd99ab9" providerId="AD" clId="Web-{47BC4541-6008-3F06-7810-B4E4A5054F89}" dt="2026-05-27T07:36:48.733" v="6" actId="20577"/>
        <pc:sldMkLst>
          <pc:docMk/>
          <pc:sldMk cId="4232769217" sldId="964"/>
        </pc:sldMkLst>
        <pc:spChg chg="mod">
          <ac:chgData name="Jan Willem Chevalking" userId="S::jwchevalking@che.nl::2a491efa-005b-4f35-adfe-e58ecbd99ab9" providerId="AD" clId="Web-{47BC4541-6008-3F06-7810-B4E4A5054F89}" dt="2026-05-27T07:36:48.733" v="6" actId="20577"/>
          <ac:spMkLst>
            <pc:docMk/>
            <pc:sldMk cId="4232769217" sldId="964"/>
            <ac:spMk id="2" creationId="{4E8AF63D-8B29-1BC2-42BA-47F3567E13DF}"/>
          </ac:spMkLst>
        </pc:spChg>
        <pc:picChg chg="add mod">
          <ac:chgData name="Jan Willem Chevalking" userId="S::jwchevalking@che.nl::2a491efa-005b-4f35-adfe-e58ecbd99ab9" providerId="AD" clId="Web-{47BC4541-6008-3F06-7810-B4E4A5054F89}" dt="2026-05-27T07:36:24.998" v="4" actId="1076"/>
          <ac:picMkLst>
            <pc:docMk/>
            <pc:sldMk cId="4232769217" sldId="964"/>
            <ac:picMk id="3" creationId="{1EFEBFF4-D4E6-2571-78F0-C177E567E1DE}"/>
          </ac:picMkLst>
        </pc:picChg>
      </pc:sldChg>
      <pc:sldChg chg="modSp">
        <pc:chgData name="Jan Willem Chevalking" userId="S::jwchevalking@che.nl::2a491efa-005b-4f35-adfe-e58ecbd99ab9" providerId="AD" clId="Web-{47BC4541-6008-3F06-7810-B4E4A5054F89}" dt="2026-05-27T08:22:25.682" v="237" actId="20577"/>
        <pc:sldMkLst>
          <pc:docMk/>
          <pc:sldMk cId="2485218981" sldId="966"/>
        </pc:sldMkLst>
        <pc:spChg chg="mod">
          <ac:chgData name="Jan Willem Chevalking" userId="S::jwchevalking@che.nl::2a491efa-005b-4f35-adfe-e58ecbd99ab9" providerId="AD" clId="Web-{47BC4541-6008-3F06-7810-B4E4A5054F89}" dt="2026-05-27T08:12:17.494" v="176" actId="20577"/>
          <ac:spMkLst>
            <pc:docMk/>
            <pc:sldMk cId="2485218981" sldId="966"/>
            <ac:spMk id="2" creationId="{3F6CD5C8-DC5A-5863-855E-DBEF8F7809A4}"/>
          </ac:spMkLst>
        </pc:spChg>
        <pc:spChg chg="mod">
          <ac:chgData name="Jan Willem Chevalking" userId="S::jwchevalking@che.nl::2a491efa-005b-4f35-adfe-e58ecbd99ab9" providerId="AD" clId="Web-{47BC4541-6008-3F06-7810-B4E4A5054F89}" dt="2026-05-27T08:22:25.682" v="237" actId="20577"/>
          <ac:spMkLst>
            <pc:docMk/>
            <pc:sldMk cId="2485218981" sldId="966"/>
            <ac:spMk id="4" creationId="{36D9734A-CA28-C7A2-7971-CD680153FEBF}"/>
          </ac:spMkLst>
        </pc:spChg>
      </pc:sldChg>
      <pc:sldChg chg="addSp delSp modSp">
        <pc:chgData name="Jan Willem Chevalking" userId="S::jwchevalking@che.nl::2a491efa-005b-4f35-adfe-e58ecbd99ab9" providerId="AD" clId="Web-{47BC4541-6008-3F06-7810-B4E4A5054F89}" dt="2026-05-27T08:20:10.240" v="234"/>
        <pc:sldMkLst>
          <pc:docMk/>
          <pc:sldMk cId="3323163892" sldId="968"/>
        </pc:sldMkLst>
        <pc:spChg chg="mod">
          <ac:chgData name="Jan Willem Chevalking" userId="S::jwchevalking@che.nl::2a491efa-005b-4f35-adfe-e58ecbd99ab9" providerId="AD" clId="Web-{47BC4541-6008-3F06-7810-B4E4A5054F89}" dt="2026-05-27T08:19:03.801" v="211" actId="20577"/>
          <ac:spMkLst>
            <pc:docMk/>
            <pc:sldMk cId="3323163892" sldId="968"/>
            <ac:spMk id="2" creationId="{851CF8CF-08EE-5D84-B49C-BB8192A306BD}"/>
          </ac:spMkLst>
        </pc:spChg>
        <pc:spChg chg="mod">
          <ac:chgData name="Jan Willem Chevalking" userId="S::jwchevalking@che.nl::2a491efa-005b-4f35-adfe-e58ecbd99ab9" providerId="AD" clId="Web-{47BC4541-6008-3F06-7810-B4E4A5054F89}" dt="2026-05-27T08:20:01.912" v="233" actId="20577"/>
          <ac:spMkLst>
            <pc:docMk/>
            <pc:sldMk cId="3323163892" sldId="968"/>
            <ac:spMk id="4" creationId="{B9A7172F-F621-3934-BDB2-05B91DF3AB79}"/>
          </ac:spMkLst>
        </pc:spChg>
      </pc:sldChg>
      <pc:sldChg chg="delSp modSp add replId">
        <pc:chgData name="Jan Willem Chevalking" userId="S::jwchevalking@che.nl::2a491efa-005b-4f35-adfe-e58ecbd99ab9" providerId="AD" clId="Web-{47BC4541-6008-3F06-7810-B4E4A5054F89}" dt="2026-05-27T08:49:34.147" v="270" actId="20577"/>
        <pc:sldMkLst>
          <pc:docMk/>
          <pc:sldMk cId="3173919108" sldId="969"/>
        </pc:sldMkLst>
        <pc:spChg chg="mod">
          <ac:chgData name="Jan Willem Chevalking" userId="S::jwchevalking@che.nl::2a491efa-005b-4f35-adfe-e58ecbd99ab9" providerId="AD" clId="Web-{47BC4541-6008-3F06-7810-B4E4A5054F89}" dt="2026-05-27T08:49:34.147" v="270" actId="20577"/>
          <ac:spMkLst>
            <pc:docMk/>
            <pc:sldMk cId="3173919108" sldId="969"/>
            <ac:spMk id="2" creationId="{D3CC7A7A-20C7-E609-2881-B5879C1E386D}"/>
          </ac:spMkLst>
        </pc:spChg>
      </pc:sldChg>
      <pc:sldChg chg="modSp add replId">
        <pc:chgData name="Jan Willem Chevalking" userId="S::jwchevalking@che.nl::2a491efa-005b-4f35-adfe-e58ecbd99ab9" providerId="AD" clId="Web-{47BC4541-6008-3F06-7810-B4E4A5054F89}" dt="2026-05-27T08:46:16.189" v="265" actId="20577"/>
        <pc:sldMkLst>
          <pc:docMk/>
          <pc:sldMk cId="3880210381" sldId="970"/>
        </pc:sldMkLst>
        <pc:spChg chg="mod">
          <ac:chgData name="Jan Willem Chevalking" userId="S::jwchevalking@che.nl::2a491efa-005b-4f35-adfe-e58ecbd99ab9" providerId="AD" clId="Web-{47BC4541-6008-3F06-7810-B4E4A5054F89}" dt="2026-05-27T08:46:16.189" v="265" actId="20577"/>
          <ac:spMkLst>
            <pc:docMk/>
            <pc:sldMk cId="3880210381" sldId="970"/>
            <ac:spMk id="22" creationId="{D408D7F6-A887-481B-8939-6A94B3AFADE4}"/>
          </ac:spMkLst>
        </pc:spChg>
      </pc:sldChg>
    </pc:docChg>
  </pc:docChgLst>
  <pc:docChgLst>
    <pc:chgData name="Jan Willem Chevalking" userId="2a491efa-005b-4f35-adfe-e58ecbd99ab9" providerId="ADAL" clId="{3003EFE2-6CD2-4FC1-840E-96FFBF96573F}"/>
    <pc:docChg chg="custSel addSld delSld modSld sldOrd">
      <pc:chgData name="Jan Willem Chevalking" userId="2a491efa-005b-4f35-adfe-e58ecbd99ab9" providerId="ADAL" clId="{3003EFE2-6CD2-4FC1-840E-96FFBF96573F}" dt="2026-06-01T06:10:35.826" v="1022"/>
      <pc:docMkLst>
        <pc:docMk/>
      </pc:docMkLst>
      <pc:sldChg chg="modSp mod">
        <pc:chgData name="Jan Willem Chevalking" userId="2a491efa-005b-4f35-adfe-e58ecbd99ab9" providerId="ADAL" clId="{3003EFE2-6CD2-4FC1-840E-96FFBF96573F}" dt="2026-06-01T06:06:34.215" v="1009" actId="12"/>
        <pc:sldMkLst>
          <pc:docMk/>
          <pc:sldMk cId="3988453568" sldId="961"/>
        </pc:sldMkLst>
        <pc:spChg chg="mod">
          <ac:chgData name="Jan Willem Chevalking" userId="2a491efa-005b-4f35-adfe-e58ecbd99ab9" providerId="ADAL" clId="{3003EFE2-6CD2-4FC1-840E-96FFBF96573F}" dt="2026-06-01T06:06:34.215" v="1009" actId="12"/>
          <ac:spMkLst>
            <pc:docMk/>
            <pc:sldMk cId="3988453568" sldId="961"/>
            <ac:spMk id="3" creationId="{B3730F99-4682-8284-6EA2-367E234B580D}"/>
          </ac:spMkLst>
        </pc:spChg>
        <pc:picChg chg="mod">
          <ac:chgData name="Jan Willem Chevalking" userId="2a491efa-005b-4f35-adfe-e58ecbd99ab9" providerId="ADAL" clId="{3003EFE2-6CD2-4FC1-840E-96FFBF96573F}" dt="2026-06-01T06:02:59.018" v="931" actId="14100"/>
          <ac:picMkLst>
            <pc:docMk/>
            <pc:sldMk cId="3988453568" sldId="961"/>
            <ac:picMk id="10" creationId="{0EE7FCE7-CA06-F736-B901-8C62018C59DC}"/>
          </ac:picMkLst>
        </pc:picChg>
      </pc:sldChg>
      <pc:sldChg chg="del">
        <pc:chgData name="Jan Willem Chevalking" userId="2a491efa-005b-4f35-adfe-e58ecbd99ab9" providerId="ADAL" clId="{3003EFE2-6CD2-4FC1-840E-96FFBF96573F}" dt="2026-06-01T06:06:44.209" v="1010" actId="47"/>
        <pc:sldMkLst>
          <pc:docMk/>
          <pc:sldMk cId="4112385309" sldId="962"/>
        </pc:sldMkLst>
      </pc:sldChg>
      <pc:sldChg chg="modSp mod">
        <pc:chgData name="Jan Willem Chevalking" userId="2a491efa-005b-4f35-adfe-e58ecbd99ab9" providerId="ADAL" clId="{3003EFE2-6CD2-4FC1-840E-96FFBF96573F}" dt="2026-05-26T13:12:53.718" v="6" actId="404"/>
        <pc:sldMkLst>
          <pc:docMk/>
          <pc:sldMk cId="1812202402" sldId="965"/>
        </pc:sldMkLst>
        <pc:spChg chg="mod">
          <ac:chgData name="Jan Willem Chevalking" userId="2a491efa-005b-4f35-adfe-e58ecbd99ab9" providerId="ADAL" clId="{3003EFE2-6CD2-4FC1-840E-96FFBF96573F}" dt="2026-05-26T13:12:53.718" v="6" actId="404"/>
          <ac:spMkLst>
            <pc:docMk/>
            <pc:sldMk cId="1812202402" sldId="965"/>
            <ac:spMk id="3" creationId="{C60986EF-3963-2375-33F8-8FD73D5AF92A}"/>
          </ac:spMkLst>
        </pc:spChg>
      </pc:sldChg>
      <pc:sldChg chg="addSp delSp modSp add mod modClrScheme modAnim chgLayout">
        <pc:chgData name="Jan Willem Chevalking" userId="2a491efa-005b-4f35-adfe-e58ecbd99ab9" providerId="ADAL" clId="{3003EFE2-6CD2-4FC1-840E-96FFBF96573F}" dt="2026-06-01T06:10:35.826" v="1022"/>
        <pc:sldMkLst>
          <pc:docMk/>
          <pc:sldMk cId="2485218981" sldId="966"/>
        </pc:sldMkLst>
        <pc:spChg chg="add mod ord">
          <ac:chgData name="Jan Willem Chevalking" userId="2a491efa-005b-4f35-adfe-e58ecbd99ab9" providerId="ADAL" clId="{3003EFE2-6CD2-4FC1-840E-96FFBF96573F}" dt="2026-05-26T14:08:20.722" v="928" actId="6549"/>
          <ac:spMkLst>
            <pc:docMk/>
            <pc:sldMk cId="2485218981" sldId="966"/>
            <ac:spMk id="2" creationId="{3F6CD5C8-DC5A-5863-855E-DBEF8F7809A4}"/>
          </ac:spMkLst>
        </pc:spChg>
        <pc:spChg chg="add mod ord">
          <ac:chgData name="Jan Willem Chevalking" userId="2a491efa-005b-4f35-adfe-e58ecbd99ab9" providerId="ADAL" clId="{3003EFE2-6CD2-4FC1-840E-96FFBF96573F}" dt="2026-05-26T14:08:29.978" v="929" actId="6549"/>
          <ac:spMkLst>
            <pc:docMk/>
            <pc:sldMk cId="2485218981" sldId="966"/>
            <ac:spMk id="4" creationId="{36D9734A-CA28-C7A2-7971-CD680153FEBF}"/>
          </ac:spMkLst>
        </pc:spChg>
        <pc:spChg chg="mod ord">
          <ac:chgData name="Jan Willem Chevalking" userId="2a491efa-005b-4f35-adfe-e58ecbd99ab9" providerId="ADAL" clId="{3003EFE2-6CD2-4FC1-840E-96FFBF96573F}" dt="2026-05-26T14:07:41.791" v="923" actId="20577"/>
          <ac:spMkLst>
            <pc:docMk/>
            <pc:sldMk cId="2485218981" sldId="966"/>
            <ac:spMk id="22" creationId="{45E91745-9A43-5E69-70B9-9F7A7EA198AF}"/>
          </ac:spMkLst>
        </pc:spChg>
      </pc:sldChg>
      <pc:sldChg chg="addSp modSp add mod ord addAnim delAnim modAnim">
        <pc:chgData name="Jan Willem Chevalking" userId="2a491efa-005b-4f35-adfe-e58ecbd99ab9" providerId="ADAL" clId="{3003EFE2-6CD2-4FC1-840E-96FFBF96573F}" dt="2026-06-01T06:09:45.352" v="1018"/>
        <pc:sldMkLst>
          <pc:docMk/>
          <pc:sldMk cId="3567816318" sldId="967"/>
        </pc:sldMkLst>
        <pc:spChg chg="mod">
          <ac:chgData name="Jan Willem Chevalking" userId="2a491efa-005b-4f35-adfe-e58ecbd99ab9" providerId="ADAL" clId="{3003EFE2-6CD2-4FC1-840E-96FFBF96573F}" dt="2026-05-26T13:44:04.018" v="558" actId="20577"/>
          <ac:spMkLst>
            <pc:docMk/>
            <pc:sldMk cId="3567816318" sldId="967"/>
            <ac:spMk id="2" creationId="{C498FE5D-6F73-4DBA-FDF7-01AB0E9B5F31}"/>
          </ac:spMkLst>
        </pc:spChg>
        <pc:spChg chg="add mod">
          <ac:chgData name="Jan Willem Chevalking" userId="2a491efa-005b-4f35-adfe-e58ecbd99ab9" providerId="ADAL" clId="{3003EFE2-6CD2-4FC1-840E-96FFBF96573F}" dt="2026-05-26T13:41:26.866" v="496" actId="14100"/>
          <ac:spMkLst>
            <pc:docMk/>
            <pc:sldMk cId="3567816318" sldId="967"/>
            <ac:spMk id="3" creationId="{0B9C1742-4928-9388-7036-46C6080C6FD6}"/>
          </ac:spMkLst>
        </pc:spChg>
        <pc:spChg chg="mod">
          <ac:chgData name="Jan Willem Chevalking" userId="2a491efa-005b-4f35-adfe-e58ecbd99ab9" providerId="ADAL" clId="{3003EFE2-6CD2-4FC1-840E-96FFBF96573F}" dt="2026-05-26T13:43:54.138" v="550" actId="20577"/>
          <ac:spMkLst>
            <pc:docMk/>
            <pc:sldMk cId="3567816318" sldId="967"/>
            <ac:spMk id="4" creationId="{C4E5A1EF-E532-4D2D-D8F5-8E4882596379}"/>
          </ac:spMkLst>
        </pc:spChg>
        <pc:spChg chg="add mod">
          <ac:chgData name="Jan Willem Chevalking" userId="2a491efa-005b-4f35-adfe-e58ecbd99ab9" providerId="ADAL" clId="{3003EFE2-6CD2-4FC1-840E-96FFBF96573F}" dt="2026-05-26T13:41:58.997" v="502" actId="14100"/>
          <ac:spMkLst>
            <pc:docMk/>
            <pc:sldMk cId="3567816318" sldId="967"/>
            <ac:spMk id="5" creationId="{FAD3CD90-C389-4283-08BC-D08D9297178E}"/>
          </ac:spMkLst>
        </pc:spChg>
      </pc:sldChg>
      <pc:sldChg chg="modSp add mod ord modAnim">
        <pc:chgData name="Jan Willem Chevalking" userId="2a491efa-005b-4f35-adfe-e58ecbd99ab9" providerId="ADAL" clId="{3003EFE2-6CD2-4FC1-840E-96FFBF96573F}" dt="2026-06-01T06:10:20.016" v="1020"/>
        <pc:sldMkLst>
          <pc:docMk/>
          <pc:sldMk cId="3323163892" sldId="968"/>
        </pc:sldMkLst>
        <pc:spChg chg="mod">
          <ac:chgData name="Jan Willem Chevalking" userId="2a491efa-005b-4f35-adfe-e58ecbd99ab9" providerId="ADAL" clId="{3003EFE2-6CD2-4FC1-840E-96FFBF96573F}" dt="2026-05-26T14:07:22.763" v="909" actId="6549"/>
          <ac:spMkLst>
            <pc:docMk/>
            <pc:sldMk cId="3323163892" sldId="968"/>
            <ac:spMk id="2" creationId="{851CF8CF-08EE-5D84-B49C-BB8192A306BD}"/>
          </ac:spMkLst>
        </pc:spChg>
        <pc:spChg chg="mod">
          <ac:chgData name="Jan Willem Chevalking" userId="2a491efa-005b-4f35-adfe-e58ecbd99ab9" providerId="ADAL" clId="{3003EFE2-6CD2-4FC1-840E-96FFBF96573F}" dt="2026-05-26T14:07:27.241" v="911" actId="6549"/>
          <ac:spMkLst>
            <pc:docMk/>
            <pc:sldMk cId="3323163892" sldId="968"/>
            <ac:spMk id="4" creationId="{B9A7172F-F621-3934-BDB2-05B91DF3AB79}"/>
          </ac:spMkLst>
        </pc:spChg>
        <pc:spChg chg="mod">
          <ac:chgData name="Jan Willem Chevalking" userId="2a491efa-005b-4f35-adfe-e58ecbd99ab9" providerId="ADAL" clId="{3003EFE2-6CD2-4FC1-840E-96FFBF96573F}" dt="2026-05-26T14:07:50.960" v="925" actId="20577"/>
          <ac:spMkLst>
            <pc:docMk/>
            <pc:sldMk cId="3323163892" sldId="968"/>
            <ac:spMk id="22" creationId="{9B9EA2A6-E784-FB0A-224D-7323CA93DFD7}"/>
          </ac:spMkLst>
        </pc:spChg>
      </pc:sldChg>
      <pc:sldMasterChg chg="delSldLayout">
        <pc:chgData name="Jan Willem Chevalking" userId="2a491efa-005b-4f35-adfe-e58ecbd99ab9" providerId="ADAL" clId="{3003EFE2-6CD2-4FC1-840E-96FFBF96573F}" dt="2026-05-26T13:21:17.094" v="341" actId="47"/>
        <pc:sldMasterMkLst>
          <pc:docMk/>
          <pc:sldMasterMk cId="1007621613" sldId="2147483648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p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Map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Map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Map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A0-4DC8-BE80-D9328634EF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A0-4DC8-BE80-D9328634EF41}"/>
              </c:ext>
            </c:extLst>
          </c:dPt>
          <c:cat>
            <c:strRef>
              <c:f>Blad1!$A$1:$A$2</c:f>
              <c:strCache>
                <c:ptCount val="2"/>
                <c:pt idx="0">
                  <c:v>reactie</c:v>
                </c:pt>
                <c:pt idx="1">
                  <c:v>geen reactie</c:v>
                </c:pt>
              </c:strCache>
            </c:strRef>
          </c:cat>
          <c:val>
            <c:numRef>
              <c:f>Blad1!$B$1:$B$2</c:f>
              <c:numCache>
                <c:formatCode>General</c:formatCode>
                <c:ptCount val="2"/>
                <c:pt idx="0">
                  <c:v>56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9A0-4DC8-BE80-D9328634E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E4-41CF-97F1-2B7633129F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E4-41CF-97F1-2B7633129F54}"/>
              </c:ext>
            </c:extLst>
          </c:dPt>
          <c:cat>
            <c:strRef>
              <c:f>Blad1!$A$5:$A$6</c:f>
              <c:strCache>
                <c:ptCount val="2"/>
                <c:pt idx="0">
                  <c:v>leerteam</c:v>
                </c:pt>
                <c:pt idx="1">
                  <c:v>geen leerteam</c:v>
                </c:pt>
              </c:strCache>
            </c:strRef>
          </c:cat>
          <c:val>
            <c:numRef>
              <c:f>Blad1!$B$5:$B$6</c:f>
              <c:numCache>
                <c:formatCode>General</c:formatCode>
                <c:ptCount val="2"/>
                <c:pt idx="0">
                  <c:v>35</c:v>
                </c:pt>
                <c:pt idx="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E4-41CF-97F1-2B7633129F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3C5_6C0403A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8772CCA-4E0A-4B2C-B29D-F9B49274E203}" authorId="{FBCF6E92-C6D4-52F8-7071-09DD19B2B1D4}" created="2026-05-27T08:38:44.614">
    <pc:sldMkLst xmlns:pc="http://schemas.microsoft.com/office/powerpoint/2013/main/command">
      <pc:docMk/>
      <pc:sldMk cId="1812202402" sldId="965"/>
    </pc:sldMkLst>
    <p188:txBody>
      <a:bodyPr/>
      <a:lstStyle/>
      <a:p>
        <a:r>
          <a:rPr lang="en-US"/>
          <a:t>Expliciet link leggen naar praktijkgericht onderzoek</a:t>
        </a:r>
      </a:p>
    </p188:txBody>
  </p188:cm>
</p188:cmLst>
</file>

<file path=ppt/comments/modernComment_3C9_BD2E298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B804B8C-A4B9-48E0-ADF5-5EAD0B46603F}" authorId="{FBCF6E92-C6D4-52F8-7071-09DD19B2B1D4}" created="2026-05-27T08:49:51.070">
    <pc:sldMkLst xmlns:pc="http://schemas.microsoft.com/office/powerpoint/2013/main/command">
      <pc:docMk/>
      <pc:sldMk cId="3173919108" sldId="969"/>
    </pc:sldMkLst>
    <p188:txBody>
      <a:bodyPr/>
      <a:lstStyle/>
      <a:p>
        <a:r>
          <a:rPr lang="en-US"/>
          <a:t>Wordt gedaan door Maritha</a:t>
        </a:r>
      </a:p>
    </p188:txBody>
  </p188:cm>
</p188:cmLst>
</file>

<file path=ppt/comments/modernComment_3CA_E7474FC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A7E64AB-5189-4608-9F46-2B1125B32904}" authorId="{FBCF6E92-C6D4-52F8-7071-09DD19B2B1D4}" created="2026-05-27T08:47:33.660">
    <pc:sldMkLst xmlns:pc="http://schemas.microsoft.com/office/powerpoint/2013/main/command">
      <pc:docMk/>
      <pc:sldMk cId="3880210381" sldId="970"/>
    </pc:sldMkLst>
    <p188:txBody>
      <a:bodyPr/>
      <a:lstStyle/>
      <a:p>
        <a:r>
          <a:rPr lang="en-US"/>
          <a:t>[@Guido van Ballegooijen] - kun jij hier voorbeelden toevoegen van minorproducten?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FA1B9-33A3-6440-B76B-49E31ABFC07F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D157D-7155-674C-80BD-7FBD98840F7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7624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i="0">
                <a:effectLst/>
              </a:rPr>
              <a:t>Eerst opening en informatie module 7.2 en 8.2, daarna mededelingen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19888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FA48A-7CA4-3987-FE0A-6599680F3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F7BE6BD-E00E-B2FC-ADDC-DB32A54D5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06C1A43-38F0-FFA3-7129-13816354B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Inclusie vraagt: inclusieve cultuur/ verbonden aan onderzoekende cultuur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FBF6767-FC25-2B7A-00F7-FF50A14C2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17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59061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9BD1-5AD3-74A6-4997-46ABA8A65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CDF3A11-8518-F817-CF1A-CAEA2ECD9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201F661-2A79-486C-33E7-7154E02B5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A25E3F-8517-489D-F02B-B4F4655A4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18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30721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D7B07-76F3-52C3-4382-A1E172A01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3B7D68A-6EB2-1A35-C3DE-20B2BC14C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0D5CBFE-E6E3-2200-C6ED-8981E2CE1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D8DED07-511F-2CBC-25FA-0A1B120EF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19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83686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946EC-D4B5-3001-04B7-4F4926385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6FC4F95-6FA1-3D5C-24FD-2CD41010F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C51C56-B456-35E4-0672-F7D38B26AE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3DF208A-F0D8-8D4C-3309-2E329353F2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20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66147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Inclusie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91549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Herkennen in samenwerking CHE, herkennen als coach L3 studenten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70547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Afsluiten met gebed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67646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1146F-CF76-D26D-6057-9E9CFCB8E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4BAA38F-D2FD-F881-DA96-CE9A16609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6D735FD-C902-306E-37DD-3FA58EF7B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59D2CB-D0E8-EED7-1096-4D5B8490B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15204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3EB01-9EDF-5B3D-716B-248360F9D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0525B29-E43B-BC63-F232-87E4B894F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BC89DA8-4D14-30D4-BF8D-7CED65393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7.1 WPL = 12,5EC</a:t>
            </a:r>
          </a:p>
          <a:p>
            <a:r>
              <a:rPr lang="nl-NL"/>
              <a:t>7.2 Minor + Onderzoek = 17,5EC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56B68B-E6CB-23CB-C088-0D45F7752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73791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DE9A-5CC9-751B-1FF1-5D7835135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558BA79-6D51-9050-F6B4-0528653403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DBA7C4A-1E3F-EB95-D551-DFE146A64A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7.1 WPL = 12,5EC</a:t>
            </a:r>
          </a:p>
          <a:p>
            <a:r>
              <a:rPr lang="nl-NL"/>
              <a:t>7.2 Minor + Onderzoek = 17,5EC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F4A0D9-6A40-B522-CB2F-07EA72DC0A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10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62540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3EFC4-5D8D-926D-6EF7-5E75C9C5F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4A3C85E-277A-6517-C856-AEDA71FCC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B6112B3-7818-619B-DB2F-6BBEA8E49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7.1 WPL = 12,5EC</a:t>
            </a:r>
          </a:p>
          <a:p>
            <a:r>
              <a:rPr lang="nl-NL"/>
              <a:t>7.2 Minor + Onderzoek = 17,5EC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645570-7451-490B-3E70-B9DD49ED70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42467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1D827-6108-691E-3A0C-A8C0139C8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6D479B8-992F-F144-9438-0065F13C78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BCEE1DB-C44E-BC56-2C14-2C461E55F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7.1 WPL = 12,5EC</a:t>
            </a:r>
          </a:p>
          <a:p>
            <a:r>
              <a:rPr lang="nl-NL"/>
              <a:t>7.2 Minor + Onderzoek = 17,5EC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1277037-9687-5A2E-5F70-8F101F306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D157D-7155-674C-80BD-7FBD98840F7F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6492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0291D-2D49-ABB2-5AAA-853BBCCAB0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000" b="1" i="0">
                <a:latin typeface="Sohne Breit Extrafett" panose="020B0505030202060203" pitchFamily="34" charset="77"/>
              </a:defRPr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047D3-6B00-E6FF-AF42-9760571DA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latin typeface="DM Sans 14p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6E696-926C-5FDC-42C0-AC11B4E6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7984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5E37-CFBF-80E2-A8FA-2CA30109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C8D94F-60CB-8850-940E-DF1391D53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3A529-4BCB-3E55-D697-BE12CE9650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0CB6D-8BB1-BE15-9A4A-C474E7E2D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63F01-7A91-8E93-D19E-8372646E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3098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4D481C-A9A0-BB4D-BEEB-7E2966A7F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5D7278-65DF-D6E7-A271-DA698CB8E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8A07B-0B43-940F-D5C3-67E982E46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CB115-D678-2691-AC98-EFB095468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3CF55-851C-FABE-E001-B28FB790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96797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1EF93-1605-3B54-40E9-D772A40DB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C1A97-0883-F412-6716-A4D003E2D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211E6-D573-A6AD-80D7-468277525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0667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6A8C8-4A74-EC04-DD53-98B4FFFB1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9E1664-FD55-985F-91A6-08510CB52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A594B-984B-7110-29B7-0A5E3DF8EF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AB5FF-14E6-7A28-F695-D0296BC11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03C4C-6A5B-648A-D25D-DDE85DA4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4096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4879F-DFA3-A13B-F741-76912455A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9EFCB-D2C1-8FAF-3765-3496B27FA6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9E35A-8689-A075-6B2F-1E9E8C2B1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82275-6E10-F843-D4D3-9AE7687BD8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879D65-88C8-8679-DA0E-AB491DA0C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977AF-47D1-5EE6-64D5-76EC3ADAB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63961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352E0-5459-98F2-BC4E-06FED20DB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7C61F-ADE4-41C1-E1C8-A6F9BB5CC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A9C551-7E53-86DA-009F-91886721B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273E6E-C1D7-4457-2FAC-917877BFC1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275C93-1451-483A-CAB9-DCC0A0D0A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F4BD4E-0324-278A-A782-9EE1E857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F7E2B7-9296-CF11-2572-46C7B6D12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8F05AF-46FD-7163-ACB9-5F0AA2BF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51191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6288F-C87A-EC85-1016-031685FF8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A40BE7-DD50-11BB-92E3-B05C15F58E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04F50-48A0-82D0-AAE5-6DE167F9A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BCCA0-DDAD-0FFE-B43B-B89D47E12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9318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D70D08-0AF3-B678-35BC-2FBAC0C95F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3316CE-3E73-5235-843B-1466C8011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53D054-A720-38C1-D35E-997D37EFC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5930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69AEC-7BB8-EEF9-0650-11302EEA5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20A73-3229-B7CE-510E-71814B4F8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DB6AB-5DA7-BC5A-70BB-3F15372EF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753AA-78C8-05E3-EFD4-65675B01A1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151808-9409-C0D8-4EB8-21633B46E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45D1E-39E4-5D71-5B71-E2FC15922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75207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1208A-3EF1-476C-F618-652D19583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4140A6-9E4A-605E-FD1B-DC16FCC009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24FFD-C4F7-83FA-591D-B3C8C0E0A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49179-1A56-38DE-7E18-AF2076379C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1D4FE5-4CF6-DF45-98B4-849B945A0B8C}" type="datetimeFigureOut">
              <a:rPr lang="en-NL" smtClean="0"/>
              <a:t>05/31/2026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CC003-F78E-FDD0-27FD-3ED835841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13BF3-CF4C-AF3D-BF6B-F1429DDE1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EA8DC5-CBE1-994F-AA01-1F98E8B373D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15395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B5A7F33-2FA3-FE6B-85F3-E743E56781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356351"/>
            <a:ext cx="2584174" cy="501650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17EA8DC5-CBE1-994F-AA01-1F98E8B373D5}" type="slidenum">
              <a:rPr lang="en-NL" smtClean="0">
                <a:solidFill>
                  <a:schemeClr val="bg1"/>
                </a:solidFill>
                <a:latin typeface="DM Sans 14pt" pitchFamily="2" charset="77"/>
              </a:rPr>
              <a:pPr/>
              <a:t>‹#›</a:t>
            </a:fld>
            <a:endParaRPr lang="en-NL">
              <a:solidFill>
                <a:schemeClr val="bg1"/>
              </a:solidFill>
              <a:latin typeface="DM Sans 14p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0762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CA_E7474FCD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microsoft.com/office/2017/04/relationships/track" Target="../media/track1.vtt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C9_BD2E298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C5_6C0403A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24F22F-E1FA-DF64-6569-C3FBB6DEF5D5}"/>
              </a:ext>
            </a:extLst>
          </p:cNvPr>
          <p:cNvSpPr txBox="1">
            <a:spLocks/>
          </p:cNvSpPr>
          <p:nvPr/>
        </p:nvSpPr>
        <p:spPr>
          <a:xfrm>
            <a:off x="838200" y="2604670"/>
            <a:ext cx="10515600" cy="13255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b="1" err="1">
                <a:solidFill>
                  <a:schemeClr val="bg1"/>
                </a:solidFill>
                <a:latin typeface="Sohne Breit Extrafett" panose="020B0505030202060203" pitchFamily="34" charset="77"/>
              </a:rPr>
              <a:t>Schoolopleidersdag</a:t>
            </a:r>
            <a:r>
              <a:rPr lang="nl-NL" b="1">
                <a:solidFill>
                  <a:schemeClr val="bg1"/>
                </a:solidFill>
                <a:latin typeface="Sohne Breit Extrafett" panose="020B0505030202060203" pitchFamily="34" charset="77"/>
              </a:rPr>
              <a:t> </a:t>
            </a:r>
          </a:p>
          <a:p>
            <a:pPr algn="l"/>
            <a:r>
              <a:rPr lang="nl-NL" b="1">
                <a:solidFill>
                  <a:schemeClr val="bg1"/>
                </a:solidFill>
                <a:latin typeface="Sohne Breit Extrafett" panose="020B0505030202060203" pitchFamily="34" charset="77"/>
              </a:rPr>
              <a:t>1 juni 2026 </a:t>
            </a:r>
            <a:endParaRPr lang="en-NL">
              <a:solidFill>
                <a:schemeClr val="bg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E996DF-A8E0-70BD-EA69-6364B6ADD8A4}"/>
              </a:ext>
            </a:extLst>
          </p:cNvPr>
          <p:cNvSpPr txBox="1">
            <a:spLocks/>
          </p:cNvSpPr>
          <p:nvPr/>
        </p:nvSpPr>
        <p:spPr>
          <a:xfrm>
            <a:off x="838200" y="3848349"/>
            <a:ext cx="4944036" cy="43960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40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AF076-BC6E-2845-EB5B-DA3802BC4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9B9EA2A6-E784-FB0A-224D-7323CA93D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</a:b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Opdracht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SP 7 </a:t>
            </a: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en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8 Onderzoek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51CF8CF-08EE-5D84-B49C-BB8192A306B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lIns="91440" tIns="45720" rIns="91440" bIns="45720" anchor="t"/>
          <a:lstStyle/>
          <a:p>
            <a:r>
              <a:rPr lang="nl-NL" sz="2400"/>
              <a:t>7.2 Minoronderzoek (17,5EC):</a:t>
            </a:r>
          </a:p>
          <a:p>
            <a:pPr lvl="1"/>
            <a:r>
              <a:rPr lang="nl-NL" sz="2000">
                <a:latin typeface="Calibri"/>
                <a:ea typeface="Calibri"/>
                <a:cs typeface="Calibri"/>
              </a:rPr>
              <a:t>Werken aan praktijkvraagstuk binnen stageschool/organisatie door: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nl-NL" sz="1600">
                <a:latin typeface="Calibri"/>
                <a:ea typeface="Calibri"/>
                <a:cs typeface="Calibri"/>
              </a:rPr>
              <a:t>Uitvoeren van praktijkonderzoek (ontwerponderzoek)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nl-NL" sz="1600">
                <a:latin typeface="Calibri"/>
                <a:ea typeface="Calibri"/>
                <a:cs typeface="Calibri"/>
              </a:rPr>
              <a:t>Analyseren praktijkprobleem → ontwerp ontwikkelen → testen in de praktijk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nl-NL" sz="2000">
                <a:latin typeface="Calibri"/>
                <a:ea typeface="Calibri"/>
                <a:cs typeface="Calibri"/>
              </a:rPr>
              <a:t>Resultaten gebruiken om handelen te kunnen verbeteren m.b.v. het ontwikkelde ontwerp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nl-NL" sz="2000">
                <a:latin typeface="Calibri"/>
                <a:ea typeface="Calibri"/>
                <a:cs typeface="Calibri"/>
              </a:rPr>
              <a:t>Bijdragen aan lerende organisatie (keuzes onderbouwen, kennis delen, samen verbeteren)</a:t>
            </a:r>
            <a:endParaRPr lang="nl-NL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9A7172F-F621-3934-BDB2-05B91DF3AB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lIns="91440" tIns="45720" rIns="91440" bIns="45720" anchor="t"/>
          <a:lstStyle/>
          <a:p>
            <a:r>
              <a:rPr lang="nl-NL" sz="2400"/>
              <a:t>8.2 Praktijkonderzoek (5EC):</a:t>
            </a:r>
            <a:endParaRPr lang="en-US">
              <a:latin typeface="Calibri"/>
              <a:ea typeface="Calibri"/>
              <a:cs typeface="Calibri"/>
            </a:endParaRPr>
          </a:p>
          <a:p>
            <a:pPr marL="685800"/>
            <a:r>
              <a:rPr lang="nl-NL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Formuleren van een onderbouwde probleemstelling en onderzoeksvraag;</a:t>
            </a:r>
          </a:p>
          <a:p>
            <a:pPr lvl="1"/>
            <a:r>
              <a:rPr lang="nl-NL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Opstellen en uitvoeren van een onderzoeksplan;</a:t>
            </a:r>
          </a:p>
          <a:p>
            <a:pPr lvl="1"/>
            <a:r>
              <a:rPr lang="nl-NL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Verzamelen en analyseren van onderzoeksgegevens;</a:t>
            </a:r>
          </a:p>
          <a:p>
            <a:pPr lvl="1"/>
            <a:r>
              <a:rPr lang="nl-NL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Formuleren van conclusies en verbetervoorstellen;</a:t>
            </a:r>
          </a:p>
          <a:p>
            <a:pPr lvl="1"/>
            <a:r>
              <a:rPr lang="nl-NL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Presenteren van onderzoeksresultaten aan vakgenoten en </a:t>
            </a:r>
            <a:r>
              <a:rPr lang="nl-NL" sz="20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creeren</a:t>
            </a:r>
            <a:r>
              <a:rPr lang="nl-NL" sz="2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van draagvlak.</a:t>
            </a:r>
          </a:p>
          <a:p>
            <a:pPr lvl="1"/>
            <a:endParaRPr lang="nl-NL" sz="2000">
              <a:ea typeface="Calibri"/>
              <a:cs typeface="Calibri"/>
            </a:endParaRPr>
          </a:p>
          <a:p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332316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88A4E-5D5D-70B7-201D-AC0A5C785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45E91745-9A43-5E69-70B9-9F7A7EA1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</a:b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Toetsing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SP 7 </a:t>
            </a: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en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8 Onderzoek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F6CD5C8-DC5A-5863-855E-DBEF8F7809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lIns="91440" tIns="45720" rIns="91440" bIns="45720" anchor="t"/>
          <a:lstStyle/>
          <a:p>
            <a:r>
              <a:rPr lang="nl-NL" sz="2400"/>
              <a:t>7.2 Minoronderzoek (17,5EC)</a:t>
            </a:r>
          </a:p>
          <a:p>
            <a:pPr lvl="1"/>
            <a:r>
              <a:rPr lang="nl-NL" sz="2000">
                <a:solidFill>
                  <a:srgbClr val="000000"/>
                </a:solidFill>
                <a:highlight>
                  <a:srgbClr val="FFFF00"/>
                </a:highlight>
              </a:rPr>
              <a:t>Presentatie proces &amp; resultaat ontwerponderzoek op WPL</a:t>
            </a:r>
            <a:endParaRPr lang="nl-NL" sz="2000">
              <a:solidFill>
                <a:srgbClr val="000000"/>
              </a:solidFill>
              <a:highlight>
                <a:srgbClr val="FFFF00"/>
              </a:highlight>
              <a:ea typeface="Calibri"/>
              <a:cs typeface="Calibri"/>
            </a:endParaRPr>
          </a:p>
          <a:p>
            <a:pPr lvl="1"/>
            <a:r>
              <a:rPr lang="nl-NL" sz="2000">
                <a:solidFill>
                  <a:srgbClr val="000000"/>
                </a:solidFill>
                <a:highlight>
                  <a:srgbClr val="FFFF00"/>
                </a:highlight>
              </a:rPr>
              <a:t>Posterpresentatie CHE: proces &amp; resultaat ontwerponderzoek</a:t>
            </a:r>
            <a:endParaRPr lang="nl-NL" sz="2000">
              <a:solidFill>
                <a:srgbClr val="000000"/>
              </a:solidFill>
              <a:highlight>
                <a:srgbClr val="FFFF00"/>
              </a:highlight>
              <a:ea typeface="Calibri"/>
              <a:cs typeface="Calibri"/>
            </a:endParaRPr>
          </a:p>
          <a:p>
            <a:pPr lvl="1"/>
            <a:r>
              <a:rPr lang="nl-NL" sz="2000">
                <a:highlight>
                  <a:srgbClr val="FFFF00"/>
                </a:highlight>
              </a:rPr>
              <a:t>Onderzoeksverslag: stappen &amp; uitkomsten ontwerponderzoek</a:t>
            </a:r>
            <a:endParaRPr lang="nl-NL" sz="2000">
              <a:highlight>
                <a:srgbClr val="FFFF00"/>
              </a:highlight>
              <a:ea typeface="Calibri" panose="020F0502020204030204"/>
              <a:cs typeface="Calibri" panose="020F0502020204030204"/>
            </a:endParaRPr>
          </a:p>
          <a:p>
            <a:pPr lvl="1"/>
            <a:r>
              <a:rPr lang="nl-NL" sz="2000">
                <a:latin typeface="Calibri"/>
                <a:ea typeface="Calibri" panose="020F0502020204030204"/>
                <a:cs typeface="Calibri"/>
              </a:rPr>
              <a:t>Minorverslag: ontwikkeling minorrol, visie, samenwerking &amp; reflectie</a:t>
            </a:r>
            <a:endParaRPr lang="nl-NL"/>
          </a:p>
          <a:p>
            <a:pPr lvl="1"/>
            <a:r>
              <a:rPr lang="nl-NL" sz="2000">
                <a:latin typeface="Calibri"/>
                <a:ea typeface="Calibri" panose="020F0502020204030204"/>
                <a:cs typeface="Calibri"/>
              </a:rPr>
              <a:t>Verantwoording: product t.o.v. minorrol</a:t>
            </a:r>
            <a:endParaRPr lang="nl-NL" sz="2000">
              <a:ea typeface="Calibri" panose="020F0502020204030204"/>
              <a:cs typeface="Calibri" panose="020F0502020204030204"/>
            </a:endParaRPr>
          </a:p>
          <a:p>
            <a:pPr lvl="1"/>
            <a:endParaRPr lang="nl-NL" sz="20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6D9734A-CA28-C7A2-7971-CD680153FE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lIns="91440" tIns="45720" rIns="91440" bIns="45720" anchor="t"/>
          <a:lstStyle/>
          <a:p>
            <a:r>
              <a:rPr lang="nl-NL" sz="2400"/>
              <a:t>8.2 Praktijkonderzoek (5EC)</a:t>
            </a:r>
          </a:p>
          <a:p>
            <a:pPr lvl="1"/>
            <a:r>
              <a:rPr lang="nl-NL" sz="2000"/>
              <a:t>Presentatie uitkomsten &amp; aanbevelingen onderzoek op WPL</a:t>
            </a:r>
            <a:endParaRPr lang="nl-NL" sz="2000">
              <a:ea typeface="Calibri"/>
              <a:cs typeface="Calibri"/>
            </a:endParaRPr>
          </a:p>
          <a:p>
            <a:pPr lvl="1"/>
            <a:r>
              <a:rPr lang="nl-NL" sz="2000"/>
              <a:t>Presentatie onderzoek op CHE </a:t>
            </a:r>
            <a:r>
              <a:rPr lang="nl-NL" sz="2000" i="1"/>
              <a:t>(zie workshop ronde 2)</a:t>
            </a:r>
          </a:p>
          <a:p>
            <a:pPr lvl="1"/>
            <a:r>
              <a:rPr lang="nl-NL" sz="2000"/>
              <a:t>Onderzoeksverslag</a:t>
            </a:r>
            <a:endParaRPr lang="nl-NL" sz="2000">
              <a:ea typeface="Calibri"/>
              <a:cs typeface="Calibri"/>
            </a:endParaRPr>
          </a:p>
          <a:p>
            <a:endParaRPr lang="nl-NL" sz="2400"/>
          </a:p>
          <a:p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248521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278FE-B2F9-509E-1767-20B729110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D408D7F6-A887-481B-8939-6A94B3AFA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Opdrachten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</a:t>
            </a: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en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</a:t>
            </a: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minoronderzoek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​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3F9AD8D-F54C-939D-5230-A47F29F889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lIns="91440" tIns="45720" rIns="91440" bIns="45720" anchor="t"/>
          <a:lstStyle/>
          <a:p>
            <a:r>
              <a:rPr lang="nl-NL" sz="2400"/>
              <a:t>7.2 Minoronderzoek (17,5EC)</a:t>
            </a:r>
          </a:p>
          <a:p>
            <a:pPr lvl="1"/>
            <a:r>
              <a:rPr lang="nl-NL" sz="2000">
                <a:highlight>
                  <a:srgbClr val="FFFF00"/>
                </a:highlight>
              </a:rPr>
              <a:t>Presentatie proces &amp; resultaat ontwerponderzoek op WPL</a:t>
            </a:r>
            <a:endParaRPr lang="nl-NL" sz="2000">
              <a:highlight>
                <a:srgbClr val="FFFF00"/>
              </a:highlight>
              <a:ea typeface="Calibri"/>
              <a:cs typeface="Calibri"/>
            </a:endParaRPr>
          </a:p>
          <a:p>
            <a:pPr lvl="1"/>
            <a:r>
              <a:rPr lang="nl-NL" sz="2000"/>
              <a:t>Posterpresentatie CHE: proces &amp; resultaat ontwerponderzoek</a:t>
            </a:r>
            <a:endParaRPr lang="nl-NL" sz="2000">
              <a:ea typeface="Calibri"/>
              <a:cs typeface="Calibri"/>
            </a:endParaRPr>
          </a:p>
          <a:p>
            <a:pPr lvl="1"/>
            <a:r>
              <a:rPr lang="nl-NL" sz="2000"/>
              <a:t>Onderzoeksverslag: stappen &amp; uitkomsten ontwerponderzoek</a:t>
            </a:r>
            <a:endParaRPr lang="nl-NL" sz="2000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nl-NL" sz="2000">
                <a:highlight>
                  <a:srgbClr val="FFFF00"/>
                </a:highlight>
                <a:latin typeface="Calibri"/>
                <a:ea typeface="Calibri" panose="020F0502020204030204"/>
                <a:cs typeface="Calibri"/>
              </a:rPr>
              <a:t>Minorverslag: ontwikkeling minorrol, visie, samenwerking &amp; reflectie</a:t>
            </a:r>
            <a:endParaRPr lang="nl-NL">
              <a:highlight>
                <a:srgbClr val="FFFF00"/>
              </a:highlight>
              <a:ea typeface="Calibri"/>
              <a:cs typeface="Calibri"/>
            </a:endParaRPr>
          </a:p>
          <a:p>
            <a:pPr lvl="1"/>
            <a:r>
              <a:rPr lang="nl-NL" sz="2000">
                <a:highlight>
                  <a:srgbClr val="FFFF00"/>
                </a:highlight>
                <a:latin typeface="Calibri"/>
                <a:ea typeface="Calibri" panose="020F0502020204030204"/>
                <a:cs typeface="Calibri"/>
              </a:rPr>
              <a:t>Verantwoording: product t.o.v. minorrol</a:t>
            </a:r>
            <a:endParaRPr lang="nl-NL" sz="2000">
              <a:highlight>
                <a:srgbClr val="FFFF00"/>
              </a:highlight>
              <a:ea typeface="Calibri"/>
              <a:cs typeface="Calibri"/>
            </a:endParaRPr>
          </a:p>
          <a:p>
            <a:pPr lvl="1"/>
            <a:endParaRPr lang="nl-NL" sz="20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6903B61-82F8-73FC-3D4C-7C1F0EF28F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lIns="91440" tIns="45720" rIns="91440" bIns="45720" anchor="t"/>
          <a:lstStyle/>
          <a:p>
            <a:r>
              <a:rPr lang="nl-NL" sz="2400"/>
              <a:t>8.2 Praktijkonderzoek (5EC)</a:t>
            </a:r>
          </a:p>
          <a:p>
            <a:pPr lvl="1"/>
            <a:r>
              <a:rPr lang="nl-NL" sz="2000"/>
              <a:t>Presentatie uitkomsten &amp; aanbevelingen onderzoek op WPL</a:t>
            </a:r>
            <a:endParaRPr lang="nl-NL" sz="2000">
              <a:ea typeface="Calibri"/>
              <a:cs typeface="Calibri"/>
            </a:endParaRPr>
          </a:p>
          <a:p>
            <a:pPr lvl="1"/>
            <a:r>
              <a:rPr lang="nl-NL" sz="2000"/>
              <a:t>Presentatie onderzoek op CHE </a:t>
            </a:r>
            <a:r>
              <a:rPr lang="nl-NL" sz="2000" i="1"/>
              <a:t>(zie workshop ronde 2)</a:t>
            </a:r>
          </a:p>
          <a:p>
            <a:pPr lvl="1"/>
            <a:r>
              <a:rPr lang="nl-NL" sz="2000"/>
              <a:t>Onderzoeksverslag</a:t>
            </a:r>
            <a:endParaRPr lang="nl-NL" sz="2000">
              <a:ea typeface="Calibri"/>
              <a:cs typeface="Calibri"/>
            </a:endParaRPr>
          </a:p>
          <a:p>
            <a:endParaRPr lang="nl-NL" sz="2400"/>
          </a:p>
          <a:p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388021038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1525CF5-0ADA-8C19-CACB-D860FCFEF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lIns="91440" tIns="45720" rIns="91440" bIns="45720" anchor="t"/>
          <a:lstStyle/>
          <a:p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Nationale </a:t>
            </a: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Onderwijsweek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601267-48F0-69E4-54C5-7805D7AC62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2467" r="4474" b="-1"/>
          <a:stretch>
            <a:fillRect/>
          </a:stretch>
        </p:blipFill>
        <p:spPr>
          <a:xfrm>
            <a:off x="451513" y="1746014"/>
            <a:ext cx="5352197" cy="4430949"/>
          </a:xfrm>
          <a:prstGeom prst="rect">
            <a:avLst/>
          </a:prstGeom>
          <a:noFill/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3585691-DF87-FDFC-DA5B-D9C748184C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20301" y="1828698"/>
            <a:ext cx="6151786" cy="405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90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EAAAFF4-47A5-B176-F9C6-9C55901173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7477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ducational Designer">
            <a:hlinkClick r:id="" action="ppaction://media"/>
            <a:extLst>
              <a:ext uri="{FF2B5EF4-FFF2-40B4-BE49-F238E27FC236}">
                <a16:creationId xmlns:a16="http://schemas.microsoft.com/office/drawing/2014/main" id="{7DEDB5B6-6DC2-A866-AAB9-29AD977303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F5DB56C2-1840-4B7E-A7D1-812F8E9261E6}" label="" lang="nl-nl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641" y="634472"/>
            <a:ext cx="11898145" cy="505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C0E56B-F59D-6216-8013-CA6B386E1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29" y="0"/>
            <a:ext cx="11698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41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FDC5-709F-97F8-3743-66559C260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12062-11A8-6578-53AD-C818429EE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b="1"/>
              <a:t>Werken aan onderzoekende houding en cultuur in module 7.2 en 8.2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730F99-4682-8284-6EA2-367E234B58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74116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nl-NL" b="1" i="0">
                <a:effectLst/>
              </a:rPr>
            </a:br>
            <a:r>
              <a:rPr lang="nl-NL" b="1"/>
              <a:t>Wie ondersteunt studenten op de WPL?</a:t>
            </a:r>
          </a:p>
          <a:p>
            <a:pPr marL="0" indent="0">
              <a:buNone/>
            </a:pPr>
            <a:r>
              <a:rPr lang="nl-NL"/>
              <a:t>Schoolopleider, Directeur, Voorzitter leerteam, Anders…?</a:t>
            </a:r>
          </a:p>
          <a:p>
            <a:pPr marL="0" indent="0">
              <a:buNone/>
            </a:pPr>
            <a:r>
              <a:rPr lang="nl-NL"/>
              <a:t>Bij:</a:t>
            </a:r>
          </a:p>
          <a:p>
            <a:r>
              <a:rPr lang="nl-NL"/>
              <a:t>matchen interesse student (uniek)/ ontwikkelvraag school (verbonden)</a:t>
            </a:r>
          </a:p>
          <a:p>
            <a:r>
              <a:rPr lang="nl-NL"/>
              <a:t>vragen tijdens het proces en beoordelen</a:t>
            </a:r>
          </a:p>
          <a:p>
            <a:r>
              <a:rPr lang="nl-NL"/>
              <a:t>ondersteunen kennisdeling binnen team (verbinden)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 b="1" i="1">
              <a:effectLst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EE7FCE7-CA06-F736-B901-8C62018C59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237" t="8000" r="11737" b="9930"/>
          <a:stretch>
            <a:fillRect/>
          </a:stretch>
        </p:blipFill>
        <p:spPr>
          <a:xfrm>
            <a:off x="7896315" y="1825625"/>
            <a:ext cx="3673249" cy="308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53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5773A-D15E-E822-0BC2-CD212173D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33F5C-9D3F-8F00-FA91-AE1D1322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b="1"/>
              <a:t>Uitvraag onder directeuren </a:t>
            </a:r>
            <a:r>
              <a:rPr lang="nl-NL" sz="1800" b="1"/>
              <a:t>(56 v/d 150)</a:t>
            </a:r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F255A04-6211-E56B-3239-28B7698E4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7" r="9227" b="13672"/>
          <a:stretch>
            <a:fillRect/>
          </a:stretch>
        </p:blipFill>
        <p:spPr bwMode="auto">
          <a:xfrm>
            <a:off x="6743700" y="1690688"/>
            <a:ext cx="4610100" cy="3829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7E50A768-E9DA-27C8-D5BC-2C2FE382F2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509913"/>
              </p:ext>
            </p:extLst>
          </p:nvPr>
        </p:nvGraphicFramePr>
        <p:xfrm>
          <a:off x="1524000" y="939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fiek 7">
            <a:extLst>
              <a:ext uri="{FF2B5EF4-FFF2-40B4-BE49-F238E27FC236}">
                <a16:creationId xmlns:a16="http://schemas.microsoft.com/office/drawing/2014/main" id="{96D288C6-D1F0-3392-1ADE-FEBA5F72D7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144745"/>
              </p:ext>
            </p:extLst>
          </p:nvPr>
        </p:nvGraphicFramePr>
        <p:xfrm>
          <a:off x="1524000" y="360521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7812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9A837-C0C8-0393-D238-C7C29DE99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AF63D-8B29-1BC2-42BA-47F3567E1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nl-NL" b="1"/>
              <a:t>Uitvraag schoolopleiders </a:t>
            </a:r>
            <a:endParaRPr lang="nl-NL">
              <a:ea typeface="Calibri Light" panose="020F0302020204030204"/>
              <a:cs typeface="Calibri Light" panose="020F0302020204030204"/>
            </a:endParaRPr>
          </a:p>
        </p:txBody>
      </p:sp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F5E8E40D-35F9-2986-0CD4-454F351E2AFA}"/>
              </a:ext>
            </a:extLst>
          </p:cNvPr>
          <p:cNvGraphicFramePr>
            <a:graphicFrameLocks/>
          </p:cNvGraphicFramePr>
          <p:nvPr/>
        </p:nvGraphicFramePr>
        <p:xfrm>
          <a:off x="1524000" y="939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 descr="A qr code on a green background&#10;&#10;AI-generated content may be incorrect.">
            <a:extLst>
              <a:ext uri="{FF2B5EF4-FFF2-40B4-BE49-F238E27FC236}">
                <a16:creationId xmlns:a16="http://schemas.microsoft.com/office/drawing/2014/main" id="{1EFEBFF4-D4E6-2571-78F0-C177E567E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1327" y="1286656"/>
            <a:ext cx="4809345" cy="48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6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EB8D4-2E20-7E45-D6D8-18D3D2201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F33006-25F5-92E8-F9ED-ECB427C0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" y="297337"/>
            <a:ext cx="10515600" cy="1325563"/>
          </a:xfrm>
        </p:spPr>
        <p:txBody>
          <a:bodyPr/>
          <a:lstStyle/>
          <a:p>
            <a:r>
              <a:rPr lang="nl-NL" b="1">
                <a:solidFill>
                  <a:srgbClr val="1B4070"/>
                </a:solidFill>
                <a:latin typeface="Sohne Breit Extrafett" panose="020B0505030202060203" pitchFamily="34" charset="77"/>
              </a:rPr>
              <a:t>Inclusie van zij-instromers in het primair onderwijs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59AC7A-F8BD-E70C-AC54-0428DAD07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528" y="1071155"/>
            <a:ext cx="5861958" cy="5189219"/>
          </a:xfrm>
        </p:spPr>
        <p:txBody>
          <a:bodyPr/>
          <a:lstStyle/>
          <a:p>
            <a:pPr marL="0" indent="0">
              <a:buNone/>
            </a:pPr>
            <a:b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</a:br>
            <a:endParaRPr lang="nl-NL" sz="2300" b="1" i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3600"/>
              <a:t>Zij-instromer Manon vertelt over ervaringen bij haar eerste werkgever waarbij collega’s: </a:t>
            </a:r>
            <a:r>
              <a:rPr lang="nl-NL" sz="3600" i="1"/>
              <a:t>“… of weg waren of hun deur dicht hadden. Dat ik echt wel voelde: van oh, ik ben teveel als ik nu een vraag stel.”</a:t>
            </a:r>
            <a:endParaRPr lang="nl-NL" sz="3600"/>
          </a:p>
          <a:p>
            <a:pPr marL="0" indent="0">
              <a:buNone/>
            </a:pPr>
            <a:endParaRPr lang="nl-NL" sz="2300" b="1" i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Afbeelding 3" descr="Eenderde scholen schaft zittenblijven af in coronajaar | de Volkskrant">
            <a:extLst>
              <a:ext uri="{FF2B5EF4-FFF2-40B4-BE49-F238E27FC236}">
                <a16:creationId xmlns:a16="http://schemas.microsoft.com/office/drawing/2014/main" id="{2ED6CBC0-1A3C-8851-8104-E0D731B2E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12" y="1856937"/>
            <a:ext cx="4739137" cy="31441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57BFB6D-F4F8-52ED-76F2-07BCA2CE7A5C}"/>
              </a:ext>
            </a:extLst>
          </p:cNvPr>
          <p:cNvSpPr txBox="1"/>
          <p:nvPr/>
        </p:nvSpPr>
        <p:spPr>
          <a:xfrm>
            <a:off x="6674095" y="5235099"/>
            <a:ext cx="50655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800"/>
              <a:t>Veerman, G.J.M., &amp; Ros, A.A. (2026). Inclusie van zij-instromers in het primair onderwijs. </a:t>
            </a:r>
            <a:r>
              <a:rPr lang="nl-NL" sz="1800" i="1"/>
              <a:t>Tijdschrift voor Lerarenopleiders, 47</a:t>
            </a:r>
            <a:r>
              <a:rPr lang="nl-NL" sz="1800"/>
              <a:t>(1), 18-33.</a:t>
            </a:r>
          </a:p>
        </p:txBody>
      </p:sp>
    </p:spTree>
    <p:extLst>
      <p:ext uri="{BB962C8B-B14F-4D97-AF65-F5344CB8AC3E}">
        <p14:creationId xmlns:p14="http://schemas.microsoft.com/office/powerpoint/2010/main" val="225838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01160-53D2-A223-E895-691E20FF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CC7A7A-20C7-E609-2881-B5879C1E3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nl-NL" b="1"/>
              <a:t>Mededelingen</a:t>
            </a:r>
            <a:endParaRPr lang="en-US"/>
          </a:p>
        </p:txBody>
      </p:sp>
      <p:graphicFrame>
        <p:nvGraphicFramePr>
          <p:cNvPr id="7" name="Grafiek 6">
            <a:extLst>
              <a:ext uri="{FF2B5EF4-FFF2-40B4-BE49-F238E27FC236}">
                <a16:creationId xmlns:a16="http://schemas.microsoft.com/office/drawing/2014/main" id="{83375B2A-27D8-5169-D5E6-69505252BD40}"/>
              </a:ext>
            </a:extLst>
          </p:cNvPr>
          <p:cNvGraphicFramePr>
            <a:graphicFrameLocks/>
          </p:cNvGraphicFramePr>
          <p:nvPr/>
        </p:nvGraphicFramePr>
        <p:xfrm>
          <a:off x="1524000" y="939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391910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43AD1-EDFB-EA01-0733-1A20C70CF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073BAC-A831-8ECE-8ECF-A6564A4B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" y="297337"/>
            <a:ext cx="10515600" cy="1325563"/>
          </a:xfrm>
        </p:spPr>
        <p:txBody>
          <a:bodyPr/>
          <a:lstStyle/>
          <a:p>
            <a:r>
              <a:rPr lang="nl-NL" b="1">
                <a:solidFill>
                  <a:srgbClr val="1B4070"/>
                </a:solidFill>
                <a:latin typeface="Sohne Breit Extrafett" panose="020B0505030202060203" pitchFamily="34" charset="77"/>
              </a:rPr>
              <a:t>Inclusie van zij-instromers in het primair onderwijs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4D9C49-9702-7680-89E1-E2F94ADBC9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528" y="1071155"/>
            <a:ext cx="5861958" cy="5189219"/>
          </a:xfrm>
        </p:spPr>
        <p:txBody>
          <a:bodyPr/>
          <a:lstStyle/>
          <a:p>
            <a:pPr marL="0" indent="0">
              <a:buNone/>
            </a:pPr>
            <a:b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</a:br>
            <a:endParaRPr lang="nl-NL" sz="2300" b="1" i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3200"/>
              <a:t>Uiteindelijk kiest zij ervoor om het traject voort te zetten bij een basisschool waar de deuren wel open staan: </a:t>
            </a:r>
            <a:r>
              <a:rPr lang="nl-NL" sz="3200" i="1"/>
              <a:t>“Bij ons op school staan na schooltijd gewoon deuren open. … Ik kan daar gewoon mijn vragen neerleggen, ja, collega's staan gewoon voor je klaar. Ik voel dat ik daar echt volledig mezelf kan zijn”.</a:t>
            </a:r>
            <a:endParaRPr lang="nl-NL" sz="2000" b="1" i="1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Afbeelding 6" descr="Gewoon, met zij-instroom! Naar een succesvolle implementatie van het zij-instroomtraject  in het po - Arbeidsmarktplatform PO">
            <a:extLst>
              <a:ext uri="{FF2B5EF4-FFF2-40B4-BE49-F238E27FC236}">
                <a16:creationId xmlns:a16="http://schemas.microsoft.com/office/drawing/2014/main" id="{293B1C2D-1DEF-9940-92C5-9491744472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032" y="2207563"/>
            <a:ext cx="4419962" cy="2946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59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3098B-BDB5-2823-B3CC-61C14C944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A40F15-AF5D-F202-DA38-1EE19F6C6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8" y="297337"/>
            <a:ext cx="10700767" cy="1325563"/>
          </a:xfrm>
        </p:spPr>
        <p:txBody>
          <a:bodyPr/>
          <a:lstStyle/>
          <a:p>
            <a:r>
              <a:rPr lang="nl-NL" b="1">
                <a:solidFill>
                  <a:srgbClr val="1B4070"/>
                </a:solidFill>
                <a:latin typeface="Sohne Breit Extrafett" panose="020B0505030202060203" pitchFamily="34" charset="77"/>
              </a:rPr>
              <a:t>Wat verstaan we onder inclusie?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900DBF-5438-B77D-8B41-21A39D551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528" y="1290611"/>
            <a:ext cx="5861958" cy="5189219"/>
          </a:xfrm>
        </p:spPr>
        <p:txBody>
          <a:bodyPr/>
          <a:lstStyle/>
          <a:p>
            <a:pPr marL="0" indent="0">
              <a:buNone/>
            </a:pPr>
            <a: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Ervaren inclusie bestaat uit de combinatie van </a:t>
            </a:r>
            <a:r>
              <a:rPr lang="nl-NL" sz="2300" b="1" i="0" err="1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Belongingness</a:t>
            </a:r>
            <a: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 &amp; </a:t>
            </a:r>
            <a:r>
              <a:rPr lang="nl-NL" sz="2300" b="1" i="0" err="1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Uniqueness</a:t>
            </a:r>
            <a: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 (Veerman en Ros, 2023)</a:t>
            </a:r>
          </a:p>
          <a:p>
            <a:pPr marL="0" indent="0">
              <a:buNone/>
            </a:pPr>
            <a:endParaRPr lang="nl-NL" sz="2300" b="1" i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2300" b="1" i="0" err="1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Belongingness</a:t>
            </a:r>
            <a: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nl-NL" sz="2300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gevoel van erbij te horen </a:t>
            </a:r>
          </a:p>
          <a:p>
            <a:pPr marL="0" indent="0">
              <a:buNone/>
            </a:pPr>
            <a:endParaRPr lang="nl-NL" sz="2300" b="1" i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2300" b="1" i="0" err="1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Uniqueness</a:t>
            </a:r>
            <a: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: </a:t>
            </a:r>
            <a:r>
              <a:rPr lang="nl-NL" sz="2300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gevoel dat je unieke eigenschappen worden gewaardeerd en dat je die kan inzetten</a:t>
            </a:r>
          </a:p>
          <a:p>
            <a:pPr marL="0" indent="0">
              <a:buNone/>
            </a:pPr>
            <a:endParaRPr lang="nl-NL" sz="230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2300" b="1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Wie ervaart de inclusie?</a:t>
            </a:r>
            <a:r>
              <a:rPr lang="nl-NL" sz="2300" i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 Jij, een collega, een student, de leerlingen in je klas?</a:t>
            </a:r>
            <a:endParaRPr lang="nl-NL" sz="2300" b="1" i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B065C85C-10D2-A769-5CF1-1BDE55083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020730"/>
              </p:ext>
            </p:extLst>
          </p:nvPr>
        </p:nvGraphicFramePr>
        <p:xfrm>
          <a:off x="6776357" y="2782698"/>
          <a:ext cx="4999264" cy="2317877"/>
        </p:xfrm>
        <a:graphic>
          <a:graphicData uri="http://schemas.openxmlformats.org/drawingml/2006/table">
            <a:tbl>
              <a:tblPr firstRow="1" firstCol="1" bandRow="1"/>
              <a:tblGrid>
                <a:gridCol w="1666054">
                  <a:extLst>
                    <a:ext uri="{9D8B030D-6E8A-4147-A177-3AD203B41FA5}">
                      <a16:colId xmlns:a16="http://schemas.microsoft.com/office/drawing/2014/main" val="4267973450"/>
                    </a:ext>
                  </a:extLst>
                </a:gridCol>
                <a:gridCol w="1666605">
                  <a:extLst>
                    <a:ext uri="{9D8B030D-6E8A-4147-A177-3AD203B41FA5}">
                      <a16:colId xmlns:a16="http://schemas.microsoft.com/office/drawing/2014/main" val="476480059"/>
                    </a:ext>
                  </a:extLst>
                </a:gridCol>
                <a:gridCol w="1666605">
                  <a:extLst>
                    <a:ext uri="{9D8B030D-6E8A-4147-A177-3AD203B41FA5}">
                      <a16:colId xmlns:a16="http://schemas.microsoft.com/office/drawing/2014/main" val="1982497952"/>
                    </a:ext>
                  </a:extLst>
                </a:gridCol>
              </a:tblGrid>
              <a:tr h="420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Laag in verbondenheid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Hoog in verbondenheid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061241"/>
                  </a:ext>
                </a:extLst>
              </a:tr>
              <a:tr h="420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Laag in waarderen uniciteit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b="1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Exclusie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b="1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Assimilatie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01110"/>
                  </a:ext>
                </a:extLst>
              </a:tr>
              <a:tr h="8553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Hoog in waarderen uniciteit 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b="1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Differentiatie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1800" b="1" kern="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Inclusie</a:t>
                      </a:r>
                      <a:endParaRPr lang="nl-NL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470037"/>
                  </a:ext>
                </a:extLst>
              </a:tr>
            </a:tbl>
          </a:graphicData>
        </a:graphic>
      </p:graphicFrame>
      <p:sp>
        <p:nvSpPr>
          <p:cNvPr id="14" name="Tekstvak 13">
            <a:extLst>
              <a:ext uri="{FF2B5EF4-FFF2-40B4-BE49-F238E27FC236}">
                <a16:creationId xmlns:a16="http://schemas.microsoft.com/office/drawing/2014/main" id="{A63D9EB0-C258-E623-0DCD-89D19200BDBA}"/>
              </a:ext>
            </a:extLst>
          </p:cNvPr>
          <p:cNvSpPr txBox="1"/>
          <p:nvPr/>
        </p:nvSpPr>
        <p:spPr>
          <a:xfrm>
            <a:off x="6776357" y="2261713"/>
            <a:ext cx="6094638" cy="39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nl-NL" sz="1800" i="1" kern="100">
                <a:solidFill>
                  <a:srgbClr val="000000"/>
                </a:solidFill>
                <a:effectLst/>
                <a:latin typeface="Aptos Display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Inclusiemodel van Shore en collega’s </a:t>
            </a:r>
            <a:endParaRPr lang="nl-NL" sz="16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DCC1276-5C4C-A483-6C88-AB6E722447A5}"/>
              </a:ext>
            </a:extLst>
          </p:cNvPr>
          <p:cNvSpPr txBox="1"/>
          <p:nvPr/>
        </p:nvSpPr>
        <p:spPr>
          <a:xfrm>
            <a:off x="6776357" y="5226387"/>
            <a:ext cx="53617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800"/>
              <a:t>Veerman, G.J.M., &amp; Ros, A.A. (2023). Samen werken aan meer inclusieve en diverse lerarenopleidingen. </a:t>
            </a:r>
            <a:r>
              <a:rPr lang="nl-NL" sz="1800" i="1"/>
              <a:t>Tijdschrift voor Lerarenopleiders, 44</a:t>
            </a:r>
            <a:r>
              <a:rPr lang="nl-NL" sz="1800"/>
              <a:t>(4), 168-177.</a:t>
            </a:r>
          </a:p>
        </p:txBody>
      </p:sp>
    </p:spTree>
    <p:extLst>
      <p:ext uri="{BB962C8B-B14F-4D97-AF65-F5344CB8AC3E}">
        <p14:creationId xmlns:p14="http://schemas.microsoft.com/office/powerpoint/2010/main" val="626002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EB8D4-2E20-7E45-D6D8-18D3D2201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F33006-25F5-92E8-F9ED-ECB427C0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b="1"/>
              <a:t>Hoe ervaar jij inclusie?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59AC7A-F8BD-E70C-AC54-0428DAD077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nl-NL" b="1" i="0">
                <a:effectLst/>
              </a:rPr>
            </a:br>
            <a:r>
              <a:rPr lang="nl-NL" b="1" i="0">
                <a:effectLst/>
              </a:rPr>
              <a:t>Twee vragen:</a:t>
            </a:r>
          </a:p>
          <a:p>
            <a:pPr marL="0" indent="0">
              <a:buNone/>
            </a:pPr>
            <a:r>
              <a:rPr lang="nl-NL" i="0">
                <a:effectLst/>
              </a:rPr>
              <a:t>In hoeverre heb ji</a:t>
            </a:r>
            <a:r>
              <a:rPr lang="nl-NL"/>
              <a:t>j </a:t>
            </a:r>
            <a:r>
              <a:rPr lang="nl-NL" i="0">
                <a:effectLst/>
              </a:rPr>
              <a:t>het gevoel dat je erbij hoort bij het ‘samen opleiden’?</a:t>
            </a:r>
          </a:p>
          <a:p>
            <a:pPr marL="0" indent="0">
              <a:buNone/>
            </a:pPr>
            <a:endParaRPr lang="nl-NL" i="0">
              <a:effectLst/>
            </a:endParaRPr>
          </a:p>
          <a:p>
            <a:pPr marL="0" indent="0">
              <a:buNone/>
            </a:pPr>
            <a:r>
              <a:rPr lang="nl-NL" i="0">
                <a:effectLst/>
              </a:rPr>
              <a:t>Heb jij het gevoel dat je unieke eigenschappen worden gewaardeerd en dat je die kan inzetten bij het ‘samen opleiden’?</a:t>
            </a:r>
          </a:p>
          <a:p>
            <a:pPr marL="0" indent="0">
              <a:buNone/>
            </a:pPr>
            <a:endParaRPr lang="nl-NL"/>
          </a:p>
        </p:txBody>
      </p:sp>
      <p:pic>
        <p:nvPicPr>
          <p:cNvPr id="1028" name="Picture 4" descr="De Impactweken van de CHE lopen tot 24 augustus.">
            <a:extLst>
              <a:ext uri="{FF2B5EF4-FFF2-40B4-BE49-F238E27FC236}">
                <a16:creationId xmlns:a16="http://schemas.microsoft.com/office/drawing/2014/main" id="{C8974813-7322-2456-A7EE-A5F45BB7E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93773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58C3E-9734-281A-1E3A-73DDB45E5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EFF866-FA3F-27C6-C0DF-8B4D20782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A06642-86E3-3F5B-9F0F-C2B9B8F0D0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nl-NL" b="1" i="0">
                <a:effectLst/>
              </a:rPr>
            </a:br>
            <a:r>
              <a:rPr lang="nl-NL" b="1" i="0">
                <a:effectLst/>
              </a:rPr>
              <a:t>Nog twee vragen:</a:t>
            </a:r>
          </a:p>
          <a:p>
            <a:pPr marL="0" indent="0">
              <a:buNone/>
            </a:pPr>
            <a:r>
              <a:rPr lang="nl-NL" i="0">
                <a:effectLst/>
              </a:rPr>
              <a:t>In hoeverre voel je je verbonden met God?</a:t>
            </a:r>
          </a:p>
          <a:p>
            <a:pPr marL="0" indent="0">
              <a:buNone/>
            </a:pPr>
            <a:endParaRPr lang="nl-NL" i="0">
              <a:effectLst/>
            </a:endParaRPr>
          </a:p>
          <a:p>
            <a:pPr marL="0" indent="0">
              <a:buNone/>
            </a:pPr>
            <a:r>
              <a:rPr lang="nl-NL" i="0">
                <a:effectLst/>
              </a:rPr>
              <a:t>Heb jij het gevoel dat je je unieke eigenschappen inzetten en vragen kunt stellen aan God?</a:t>
            </a:r>
          </a:p>
          <a:p>
            <a:pPr marL="0" indent="0">
              <a:buNone/>
            </a:pPr>
            <a:endParaRPr lang="nl-NL"/>
          </a:p>
        </p:txBody>
      </p:sp>
      <p:pic>
        <p:nvPicPr>
          <p:cNvPr id="1028" name="Picture 4" descr="De Impactweken van de CHE lopen tot 24 augustus.">
            <a:extLst>
              <a:ext uri="{FF2B5EF4-FFF2-40B4-BE49-F238E27FC236}">
                <a16:creationId xmlns:a16="http://schemas.microsoft.com/office/drawing/2014/main" id="{C05268E5-D259-C5FF-5A4C-B77629DB2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69004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34B9D-826E-AD8E-0746-B3B9307F4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AD220-9EA6-0A4E-4E9C-1EE665C1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b="1"/>
              <a:t>Psalm 116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C45DAD-04D9-7C32-28C8-202155B5B8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br>
              <a:rPr lang="nl-NL" b="1" i="0">
                <a:effectLst/>
              </a:rPr>
            </a:br>
            <a:r>
              <a:rPr lang="nl-NL"/>
              <a:t>1. Ik heb de HEERE lief,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want Hij hoort mijn stem, mijn smeekbeden.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2. Want Hij neigt Zijn oor tot mij,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daarom zal ik Hem al mijn dagen aanroepen.</a:t>
            </a:r>
          </a:p>
        </p:txBody>
      </p:sp>
      <p:pic>
        <p:nvPicPr>
          <p:cNvPr id="1028" name="Picture 4" descr="De Impactweken van de CHE lopen tot 24 augustus.">
            <a:extLst>
              <a:ext uri="{FF2B5EF4-FFF2-40B4-BE49-F238E27FC236}">
                <a16:creationId xmlns:a16="http://schemas.microsoft.com/office/drawing/2014/main" id="{47959C48-CC6A-E267-3616-A8147BE12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589628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FE492-4734-F69F-DF32-5F8E9B40E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8D44D1-8D53-2BC4-AA16-9AF96FBDE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b="1"/>
              <a:t>Inclusie van zij-instromers in het primair onderwijs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0986EF-3963-2375-33F8-8FD73D5AF9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nl-NL" b="1" i="0">
                <a:effectLst/>
              </a:rPr>
            </a:br>
            <a:endParaRPr lang="nl-NL" b="1" i="0">
              <a:effectLst/>
            </a:endParaRPr>
          </a:p>
          <a:p>
            <a:pPr marL="0" indent="0">
              <a:buNone/>
            </a:pPr>
            <a:r>
              <a:rPr lang="nl-NL"/>
              <a:t>Inclusieve cultuur vraagt:</a:t>
            </a:r>
          </a:p>
          <a:p>
            <a:pPr marL="0" indent="0">
              <a:buNone/>
            </a:pPr>
            <a:r>
              <a:rPr lang="nl-NL"/>
              <a:t>Kritische onderzoekende houding in de school en een </a:t>
            </a:r>
            <a:r>
              <a:rPr lang="nl-NL" err="1"/>
              <a:t>onderzoekscultuur</a:t>
            </a:r>
            <a:r>
              <a:rPr lang="nl-NL"/>
              <a:t> </a:t>
            </a:r>
            <a:r>
              <a:rPr lang="nl-NL" sz="2000"/>
              <a:t>(Ros et al., 2022)</a:t>
            </a:r>
            <a:endParaRPr lang="nl-NL"/>
          </a:p>
          <a:p>
            <a:pPr marL="0" indent="0">
              <a:buNone/>
            </a:pPr>
            <a:endParaRPr lang="nl-NL" b="1" i="1">
              <a:effectLst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41E6D17-2E5D-6C69-DB70-CA47F3907C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237" t="8000" r="11737" b="9930"/>
          <a:stretch>
            <a:fillRect/>
          </a:stretch>
        </p:blipFill>
        <p:spPr>
          <a:xfrm>
            <a:off x="6512877" y="1825625"/>
            <a:ext cx="5056688" cy="424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024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7B2C8-E5BF-3DAD-9DF7-D78FBB15B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22B18F3C-D557-3E0D-864D-BE4C6B2B5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</a:b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Opzet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</a:t>
            </a: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semesterprogramma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7 </a:t>
            </a:r>
            <a:r>
              <a:rPr lang="en-US" sz="4000" b="1" err="1">
                <a:solidFill>
                  <a:srgbClr val="1B4070"/>
                </a:solidFill>
                <a:latin typeface="Sohne Breit Extrafett" panose="020B0505030202060203" pitchFamily="34" charset="77"/>
              </a:rPr>
              <a:t>en</a:t>
            </a:r>
            <a:r>
              <a:rPr lang="en-US" sz="4000" b="1">
                <a:solidFill>
                  <a:srgbClr val="1B4070"/>
                </a:solidFill>
                <a:latin typeface="Sohne Breit Extrafett" panose="020B0505030202060203" pitchFamily="34" charset="77"/>
              </a:rPr>
              <a:t> 8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498FE5D-6F73-4DBA-FDF7-01AB0E9B5F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sz="2400"/>
              <a:t>7.1 WPL Handelen (12,5EC)</a:t>
            </a:r>
          </a:p>
          <a:p>
            <a:endParaRPr lang="nl-NL" sz="2400"/>
          </a:p>
          <a:p>
            <a:r>
              <a:rPr lang="nl-NL" sz="2400"/>
              <a:t>7.2 Minoronderzoek (17,5EC)</a:t>
            </a:r>
          </a:p>
          <a:p>
            <a:pPr lvl="1"/>
            <a:r>
              <a:rPr lang="nl-NL" sz="2000"/>
              <a:t>Verdiepingsminoren </a:t>
            </a:r>
            <a:r>
              <a:rPr lang="nl-NL" sz="2000" err="1"/>
              <a:t>Educational</a:t>
            </a:r>
            <a:r>
              <a:rPr lang="nl-NL" sz="2000"/>
              <a:t> </a:t>
            </a:r>
            <a:r>
              <a:rPr lang="nl-NL" sz="2000" err="1"/>
              <a:t>Needs</a:t>
            </a:r>
            <a:r>
              <a:rPr lang="nl-NL" sz="2000"/>
              <a:t>, </a:t>
            </a:r>
            <a:r>
              <a:rPr lang="nl-NL" sz="2000" err="1"/>
              <a:t>Educational</a:t>
            </a:r>
            <a:r>
              <a:rPr lang="nl-NL" sz="2000"/>
              <a:t> Design of </a:t>
            </a:r>
            <a:r>
              <a:rPr lang="nl-NL" sz="2000" err="1"/>
              <a:t>Educational</a:t>
            </a:r>
            <a:r>
              <a:rPr lang="nl-NL" sz="2000"/>
              <a:t> Leader</a:t>
            </a:r>
          </a:p>
          <a:p>
            <a:pPr lvl="1"/>
            <a:r>
              <a:rPr lang="nl-NL" sz="2000"/>
              <a:t>Ontwerponderzoek i.s.m. PLG op de werkplek, </a:t>
            </a:r>
            <a:r>
              <a:rPr lang="nl-NL" sz="2000" i="1"/>
              <a:t>aansluitend op thematiek verdiepingsminor (workshop ronde 1)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4E5A1EF-E532-4D2D-D8F5-8E48825963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sz="2400"/>
              <a:t>8.1 Proeve van Bekwaamheid (15EC)</a:t>
            </a:r>
          </a:p>
          <a:p>
            <a:r>
              <a:rPr lang="nl-NL" sz="2400"/>
              <a:t>8.2 Praktijkonderzoek (5EC)</a:t>
            </a:r>
          </a:p>
          <a:p>
            <a:pPr lvl="1"/>
            <a:r>
              <a:rPr lang="nl-NL" sz="2000"/>
              <a:t>Werkt het ontwerp? (</a:t>
            </a:r>
            <a:r>
              <a:rPr lang="nl-NL" sz="2000" i="1"/>
              <a:t>voorbeelden  in workshop ronde 2)</a:t>
            </a:r>
          </a:p>
          <a:p>
            <a:endParaRPr lang="nl-NL" sz="2400"/>
          </a:p>
          <a:p>
            <a:endParaRPr lang="nl-NL" sz="2400"/>
          </a:p>
          <a:p>
            <a:endParaRPr lang="nl-NL" sz="2400"/>
          </a:p>
          <a:p>
            <a:r>
              <a:rPr lang="nl-NL" sz="2400"/>
              <a:t>8.3 Professionele Identiteit (10EC)</a:t>
            </a:r>
          </a:p>
        </p:txBody>
      </p:sp>
      <p:sp>
        <p:nvSpPr>
          <p:cNvPr id="3" name="Pijl: rechts 2">
            <a:extLst>
              <a:ext uri="{FF2B5EF4-FFF2-40B4-BE49-F238E27FC236}">
                <a16:creationId xmlns:a16="http://schemas.microsoft.com/office/drawing/2014/main" id="{0B9C1742-4928-9388-7036-46C6080C6FD6}"/>
              </a:ext>
            </a:extLst>
          </p:cNvPr>
          <p:cNvSpPr/>
          <p:nvPr/>
        </p:nvSpPr>
        <p:spPr>
          <a:xfrm rot="19081976" flipV="1">
            <a:off x="5202731" y="3253688"/>
            <a:ext cx="1730754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Pijl: rechts 4">
            <a:extLst>
              <a:ext uri="{FF2B5EF4-FFF2-40B4-BE49-F238E27FC236}">
                <a16:creationId xmlns:a16="http://schemas.microsoft.com/office/drawing/2014/main" id="{FAD3CD90-C389-4283-08BC-D08D9297178E}"/>
              </a:ext>
            </a:extLst>
          </p:cNvPr>
          <p:cNvSpPr/>
          <p:nvPr/>
        </p:nvSpPr>
        <p:spPr>
          <a:xfrm flipV="1">
            <a:off x="4654092" y="1973527"/>
            <a:ext cx="1441908" cy="45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781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05ABA9"/>
      </a:accent4>
      <a:accent5>
        <a:srgbClr val="00D6D4"/>
      </a:accent5>
      <a:accent6>
        <a:srgbClr val="243571"/>
      </a:accent6>
      <a:hlink>
        <a:srgbClr val="05819B"/>
      </a:hlink>
      <a:folHlink>
        <a:srgbClr val="A7E06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E_POWERPOINT_TEMPLATE" id="{3E1F2F8C-72CC-4247-ADBE-15B42D037BCF}" vid="{96F27828-DD23-654F-AC73-304610F056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A8C6892CA281429F3AAE352FDE6FC8" ma:contentTypeVersion="11" ma:contentTypeDescription="Een nieuw document maken." ma:contentTypeScope="" ma:versionID="59286d95b6e832be54584b52a059e635">
  <xsd:schema xmlns:xsd="http://www.w3.org/2001/XMLSchema" xmlns:xs="http://www.w3.org/2001/XMLSchema" xmlns:p="http://schemas.microsoft.com/office/2006/metadata/properties" xmlns:ns2="5aa31d83-215e-4a5d-b472-691c250377fa" xmlns:ns3="c3f8dd6a-1695-4e28-b2c8-bbc82127e22d" targetNamespace="http://schemas.microsoft.com/office/2006/metadata/properties" ma:root="true" ma:fieldsID="7a476ea589f7319a13afa6ecf2353ce1" ns2:_="" ns3:_="">
    <xsd:import namespace="5aa31d83-215e-4a5d-b472-691c250377fa"/>
    <xsd:import namespace="c3f8dd6a-1695-4e28-b2c8-bbc82127e2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31d83-215e-4a5d-b472-691c250377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8dd6a-1695-4e28-b2c8-bbc82127e22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3f8dd6a-1695-4e28-b2c8-bbc82127e22d">
      <UserInfo>
        <DisplayName>Pungu - Wibbelink, Annemieke</DisplayName>
        <AccountId>227</AccountId>
        <AccountType/>
      </UserInfo>
      <UserInfo>
        <DisplayName>Vermaat, Ruth</DisplayName>
        <AccountId>228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D8A86DB-4AF0-4384-A2CB-16AEBF560A20}">
  <ds:schemaRefs>
    <ds:schemaRef ds:uri="5aa31d83-215e-4a5d-b472-691c250377fa"/>
    <ds:schemaRef ds:uri="c3f8dd6a-1695-4e28-b2c8-bbc82127e2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2CC0EC7-46FC-4AFC-9110-057BFDA713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C6A9D1-BF3A-4C3D-AEB6-A5FC67D941A5}">
  <ds:schemaRefs>
    <ds:schemaRef ds:uri="5aa31d83-215e-4a5d-b472-691c250377fa"/>
    <ds:schemaRef ds:uri="c3f8dd6a-1695-4e28-b2c8-bbc82127e22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CHE_POWERPOINT_TEMPLATE</Template>
  <Application>Microsoft Office PowerPoint</Application>
  <PresentationFormat>Widescreen</PresentationFormat>
  <Slides>20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Kantoorthema</vt:lpstr>
      <vt:lpstr>PowerPoint Presentation</vt:lpstr>
      <vt:lpstr>Inclusie van zij-instromers in het primair onderwijs</vt:lpstr>
      <vt:lpstr>Inclusie van zij-instromers in het primair onderwijs</vt:lpstr>
      <vt:lpstr>Wat verstaan we onder inclusie?</vt:lpstr>
      <vt:lpstr>Hoe ervaar jij inclusie?</vt:lpstr>
      <vt:lpstr>PowerPoint Presentation</vt:lpstr>
      <vt:lpstr>Psalm 116</vt:lpstr>
      <vt:lpstr>Inclusie van zij-instromers in het primair onderwijs</vt:lpstr>
      <vt:lpstr> Opzet semesterprogramma 7 en 8</vt:lpstr>
      <vt:lpstr> Opdracht SP 7 en 8 Onderzoek</vt:lpstr>
      <vt:lpstr> Toetsing SP 7 en 8 Onderzoek</vt:lpstr>
      <vt:lpstr>Opdrachten en minoronderzoek​</vt:lpstr>
      <vt:lpstr>Nationale Onderwijsweek</vt:lpstr>
      <vt:lpstr>PowerPoint Presentation</vt:lpstr>
      <vt:lpstr>PowerPoint Presentation</vt:lpstr>
      <vt:lpstr>PowerPoint Presentation</vt:lpstr>
      <vt:lpstr>Werken aan onderzoekende houding en cultuur in module 7.2 en 8.2</vt:lpstr>
      <vt:lpstr>Uitvraag onder directeuren (56 v/d 150)</vt:lpstr>
      <vt:lpstr>Uitvraag schoolopleiders </vt:lpstr>
      <vt:lpstr>Mededelingen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Kasse, Bram</dc:creator>
  <cp:revision>1</cp:revision>
  <dcterms:created xsi:type="dcterms:W3CDTF">2024-06-17T08:48:19Z</dcterms:created>
  <dcterms:modified xsi:type="dcterms:W3CDTF">2026-06-01T06:11:22Z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0x010100DCA8C6892CA281429F3AAE352FDE6FC8</vt:lpwstr>
  </property>
  <property fmtid="{D5CDD505-2E9C-101B-9397-08002B2CF9AE}" pid="3" name="MediaServiceImageTags">
    <vt:lpwstr/>
  </property>
</Properties>
</file>