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145707074" r:id="rId5"/>
    <p:sldId id="2145707072" r:id="rId6"/>
    <p:sldId id="2145707068" r:id="rId7"/>
    <p:sldId id="2145707067" r:id="rId8"/>
    <p:sldId id="2145707075" r:id="rId9"/>
    <p:sldId id="2664" r:id="rId10"/>
    <p:sldId id="2145707076" r:id="rId11"/>
    <p:sldId id="2145707077" r:id="rId12"/>
    <p:sldId id="2145707073"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5F3192-AC5D-46F3-A164-B69A4093F6BE}" v="12" dt="2026-06-01T07:51:17.5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E80A6D-17E3-410E-8717-AAAC1AD0E8AF}"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nl-NL"/>
        </a:p>
      </dgm:t>
    </dgm:pt>
    <dgm:pt modelId="{6B1B5D7D-6AE7-4C3A-82FF-C2AD22B90556}">
      <dgm:prSet phldrT="[Tekst]" phldr="0" custT="1"/>
      <dgm:spPr>
        <a:xfrm rot="16200000">
          <a:off x="2544658" y="1568588"/>
          <a:ext cx="3677056" cy="543474"/>
        </a:xfrm>
        <a:prstGeom prst="rect">
          <a:avLst/>
        </a:prstGeom>
        <a:solidFill>
          <a:srgbClr val="196B24"/>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sz="1800">
              <a:solidFill>
                <a:sysClr val="window" lastClr="FFFFFF"/>
              </a:solidFill>
              <a:latin typeface="Aptos" panose="02110004020202020204"/>
              <a:ea typeface="+mn-ea"/>
              <a:cs typeface="+mn-cs"/>
            </a:rPr>
            <a:t>KB Deel 2 Generiek Pabo – NLQF6</a:t>
          </a:r>
        </a:p>
      </dgm:t>
    </dgm:pt>
    <dgm:pt modelId="{F1F27D0B-E58F-4A86-9B2E-06AB8CFDEB61}" type="parTrans" cxnId="{1BDCBAB8-31A2-4749-9844-97EF34A8EB6F}">
      <dgm:prSet/>
      <dgm:spPr/>
      <dgm:t>
        <a:bodyPr/>
        <a:lstStyle/>
        <a:p>
          <a:pPr algn="r"/>
          <a:endParaRPr lang="nl-NL"/>
        </a:p>
      </dgm:t>
    </dgm:pt>
    <dgm:pt modelId="{40DEB0BE-B447-494E-A731-E80D98575CB2}" type="sibTrans" cxnId="{1BDCBAB8-31A2-4749-9844-97EF34A8EB6F}">
      <dgm:prSet/>
      <dgm:spPr/>
      <dgm:t>
        <a:bodyPr/>
        <a:lstStyle/>
        <a:p>
          <a:pPr algn="r"/>
          <a:endParaRPr lang="nl-NL"/>
        </a:p>
      </dgm:t>
    </dgm:pt>
    <dgm:pt modelId="{000F87BD-FC2E-4D4B-862F-8D4FE2FBF32C}">
      <dgm:prSet phldrT="[Tekst]" phldr="0"/>
      <dgm:spPr>
        <a:xfrm>
          <a:off x="5750541" y="370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Nederlands</a:t>
          </a:r>
        </a:p>
      </dgm:t>
    </dgm:pt>
    <dgm:pt modelId="{C3F66BB6-D98D-457C-9F94-95E56D131F33}" type="parTrans" cxnId="{002B1195-7A54-4B48-AEB5-29628535D28A}">
      <dgm:prSet/>
      <dgm:spPr>
        <a:xfrm>
          <a:off x="4654923" y="153635"/>
          <a:ext cx="1095617" cy="1686690"/>
        </a:xfrm>
        <a:custGeom>
          <a:avLst/>
          <a:gdLst/>
          <a:ahLst/>
          <a:cxnLst/>
          <a:rect l="0" t="0" r="0" b="0"/>
          <a:pathLst>
            <a:path>
              <a:moveTo>
                <a:pt x="0" y="1686690"/>
              </a:moveTo>
              <a:lnTo>
                <a:pt x="547808" y="1686690"/>
              </a:lnTo>
              <a:lnTo>
                <a:pt x="547808" y="0"/>
              </a:lnTo>
              <a:lnTo>
                <a:pt x="1095617" y="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F266BBDB-5C9F-411B-8142-1D55563F4EF9}" type="sibTrans" cxnId="{002B1195-7A54-4B48-AEB5-29628535D28A}">
      <dgm:prSet/>
      <dgm:spPr/>
      <dgm:t>
        <a:bodyPr/>
        <a:lstStyle/>
        <a:p>
          <a:pPr algn="r"/>
          <a:endParaRPr lang="nl-NL"/>
        </a:p>
      </dgm:t>
    </dgm:pt>
    <dgm:pt modelId="{AD12435F-D80B-4794-BCEE-DB0FA3C1FD60}">
      <dgm:prSet phldrT="[Tekst]" phldr="0"/>
      <dgm:spPr>
        <a:xfrm>
          <a:off x="5750541" y="75334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Burgerschap</a:t>
          </a:r>
        </a:p>
      </dgm:t>
    </dgm:pt>
    <dgm:pt modelId="{F5CE0DC4-7FC3-4B6A-85C1-5317CE90D6A9}" type="parTrans" cxnId="{C7AFC766-F7C3-4404-9CC9-561FD4AC2572}">
      <dgm:prSet/>
      <dgm:spPr>
        <a:xfrm>
          <a:off x="4654923" y="903275"/>
          <a:ext cx="1095617" cy="937050"/>
        </a:xfrm>
        <a:custGeom>
          <a:avLst/>
          <a:gdLst/>
          <a:ahLst/>
          <a:cxnLst/>
          <a:rect l="0" t="0" r="0" b="0"/>
          <a:pathLst>
            <a:path>
              <a:moveTo>
                <a:pt x="0" y="937050"/>
              </a:moveTo>
              <a:lnTo>
                <a:pt x="547808" y="937050"/>
              </a:lnTo>
              <a:lnTo>
                <a:pt x="547808" y="0"/>
              </a:lnTo>
              <a:lnTo>
                <a:pt x="1095617" y="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07B05515-92AB-4213-8152-7DE9F24CE8F1}" type="sibTrans" cxnId="{C7AFC766-F7C3-4404-9CC9-561FD4AC2572}">
      <dgm:prSet/>
      <dgm:spPr/>
      <dgm:t>
        <a:bodyPr/>
        <a:lstStyle/>
        <a:p>
          <a:pPr algn="r"/>
          <a:endParaRPr lang="nl-NL"/>
        </a:p>
      </dgm:t>
    </dgm:pt>
    <dgm:pt modelId="{49B15475-AC70-4AB8-B179-BAC552DADD03}">
      <dgm:prSet phldrT="[Tekst]" phldr="0"/>
      <dgm:spPr>
        <a:xfrm>
          <a:off x="5750541" y="112816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Digitale Geletterdheid</a:t>
          </a:r>
        </a:p>
      </dgm:t>
    </dgm:pt>
    <dgm:pt modelId="{BF92D8FA-811F-4F4C-800A-E921919E5C8F}" type="parTrans" cxnId="{35B57EFE-C528-4A40-90CE-8E5A4CDEA561}">
      <dgm:prSet/>
      <dgm:spPr>
        <a:xfrm>
          <a:off x="4654923" y="1278095"/>
          <a:ext cx="1095617" cy="562230"/>
        </a:xfrm>
        <a:custGeom>
          <a:avLst/>
          <a:gdLst/>
          <a:ahLst/>
          <a:cxnLst/>
          <a:rect l="0" t="0" r="0" b="0"/>
          <a:pathLst>
            <a:path>
              <a:moveTo>
                <a:pt x="0" y="562230"/>
              </a:moveTo>
              <a:lnTo>
                <a:pt x="547808" y="562230"/>
              </a:lnTo>
              <a:lnTo>
                <a:pt x="547808" y="0"/>
              </a:lnTo>
              <a:lnTo>
                <a:pt x="1095617" y="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34E40F7A-ECA9-4F4C-AF4D-C89492962F3E}" type="sibTrans" cxnId="{35B57EFE-C528-4A40-90CE-8E5A4CDEA561}">
      <dgm:prSet/>
      <dgm:spPr/>
      <dgm:t>
        <a:bodyPr/>
        <a:lstStyle/>
        <a:p>
          <a:pPr algn="r"/>
          <a:endParaRPr lang="nl-NL"/>
        </a:p>
      </dgm:t>
    </dgm:pt>
    <dgm:pt modelId="{0AE10F6B-4BAC-4823-ABB6-6163433B5555}">
      <dgm:prSet/>
      <dgm:spPr>
        <a:xfrm>
          <a:off x="5750541" y="37852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Rekenen &amp; Wiskunde</a:t>
          </a:r>
        </a:p>
      </dgm:t>
    </dgm:pt>
    <dgm:pt modelId="{226461AC-9C98-4B45-B4E5-6ADE6CB5BB0C}" type="parTrans" cxnId="{7B861C1B-49B0-4A92-8B61-8F461EAD0AE6}">
      <dgm:prSet/>
      <dgm:spPr>
        <a:xfrm>
          <a:off x="4654923" y="528455"/>
          <a:ext cx="1095617" cy="1311870"/>
        </a:xfrm>
        <a:custGeom>
          <a:avLst/>
          <a:gdLst/>
          <a:ahLst/>
          <a:cxnLst/>
          <a:rect l="0" t="0" r="0" b="0"/>
          <a:pathLst>
            <a:path>
              <a:moveTo>
                <a:pt x="0" y="1311870"/>
              </a:moveTo>
              <a:lnTo>
                <a:pt x="547808" y="1311870"/>
              </a:lnTo>
              <a:lnTo>
                <a:pt x="547808" y="0"/>
              </a:lnTo>
              <a:lnTo>
                <a:pt x="1095617" y="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39BE9899-25AF-4B0D-B240-A58F5DEAF283}" type="sibTrans" cxnId="{7B861C1B-49B0-4A92-8B61-8F461EAD0AE6}">
      <dgm:prSet/>
      <dgm:spPr/>
      <dgm:t>
        <a:bodyPr/>
        <a:lstStyle/>
        <a:p>
          <a:pPr algn="r"/>
          <a:endParaRPr lang="nl-NL"/>
        </a:p>
      </dgm:t>
    </dgm:pt>
    <dgm:pt modelId="{6252F68D-EBED-44CF-80FA-A7BD48C30EF0}">
      <dgm:prSet/>
      <dgm:spPr>
        <a:xfrm>
          <a:off x="5750541" y="150298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Mens &amp; Maatschappij</a:t>
          </a:r>
        </a:p>
      </dgm:t>
    </dgm:pt>
    <dgm:pt modelId="{F387F546-C284-4570-9E7E-BE84B0CE64B9}" type="parTrans" cxnId="{30F5ABCC-4693-4D2C-AFB6-CD8030C51595}">
      <dgm:prSet/>
      <dgm:spPr>
        <a:xfrm>
          <a:off x="4654923" y="1652915"/>
          <a:ext cx="1095617" cy="187410"/>
        </a:xfrm>
        <a:custGeom>
          <a:avLst/>
          <a:gdLst/>
          <a:ahLst/>
          <a:cxnLst/>
          <a:rect l="0" t="0" r="0" b="0"/>
          <a:pathLst>
            <a:path>
              <a:moveTo>
                <a:pt x="0" y="187410"/>
              </a:moveTo>
              <a:lnTo>
                <a:pt x="547808" y="187410"/>
              </a:lnTo>
              <a:lnTo>
                <a:pt x="547808" y="0"/>
              </a:lnTo>
              <a:lnTo>
                <a:pt x="1095617" y="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DA81330A-C864-4733-8222-A44E37B2291B}" type="sibTrans" cxnId="{30F5ABCC-4693-4D2C-AFB6-CD8030C51595}">
      <dgm:prSet/>
      <dgm:spPr/>
      <dgm:t>
        <a:bodyPr/>
        <a:lstStyle/>
        <a:p>
          <a:pPr algn="r"/>
          <a:endParaRPr lang="nl-NL"/>
        </a:p>
      </dgm:t>
    </dgm:pt>
    <dgm:pt modelId="{3C7A2803-A1B6-4F85-A0F3-E50E8B1504F3}">
      <dgm:prSet/>
      <dgm:spPr>
        <a:xfrm>
          <a:off x="5750541" y="187780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Mens &amp; Natuur</a:t>
          </a:r>
        </a:p>
      </dgm:t>
    </dgm:pt>
    <dgm:pt modelId="{8EA1919B-AC96-42A0-B6FA-C3EA3F510D9E}" type="parTrans" cxnId="{26EF0A71-ABCD-4BFE-8F41-184B807B76D2}">
      <dgm:prSet/>
      <dgm:spPr>
        <a:xfrm>
          <a:off x="4654923" y="1840325"/>
          <a:ext cx="1095617" cy="187410"/>
        </a:xfrm>
        <a:custGeom>
          <a:avLst/>
          <a:gdLst/>
          <a:ahLst/>
          <a:cxnLst/>
          <a:rect l="0" t="0" r="0" b="0"/>
          <a:pathLst>
            <a:path>
              <a:moveTo>
                <a:pt x="0" y="0"/>
              </a:moveTo>
              <a:lnTo>
                <a:pt x="547808" y="0"/>
              </a:lnTo>
              <a:lnTo>
                <a:pt x="547808" y="187410"/>
              </a:lnTo>
              <a:lnTo>
                <a:pt x="1095617" y="18741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39900ED6-578D-4896-9CF8-6A1080D36ABE}" type="sibTrans" cxnId="{26EF0A71-ABCD-4BFE-8F41-184B807B76D2}">
      <dgm:prSet/>
      <dgm:spPr/>
      <dgm:t>
        <a:bodyPr/>
        <a:lstStyle/>
        <a:p>
          <a:pPr algn="r"/>
          <a:endParaRPr lang="nl-NL"/>
        </a:p>
      </dgm:t>
    </dgm:pt>
    <dgm:pt modelId="{266D81BE-E6D5-4465-99D5-D5B371077841}">
      <dgm:prSet/>
      <dgm:spPr>
        <a:xfrm>
          <a:off x="5750541" y="225262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Bewegen &amp; Sport</a:t>
          </a:r>
        </a:p>
      </dgm:t>
    </dgm:pt>
    <dgm:pt modelId="{E4CFDC00-C84F-4DD5-BC7D-A878D0C37B0D}" type="parTrans" cxnId="{DBE1D971-F495-4B4A-A63E-06E5881C5157}">
      <dgm:prSet/>
      <dgm:spPr>
        <a:xfrm>
          <a:off x="4654923" y="1840325"/>
          <a:ext cx="1095617" cy="562230"/>
        </a:xfrm>
        <a:custGeom>
          <a:avLst/>
          <a:gdLst/>
          <a:ahLst/>
          <a:cxnLst/>
          <a:rect l="0" t="0" r="0" b="0"/>
          <a:pathLst>
            <a:path>
              <a:moveTo>
                <a:pt x="0" y="0"/>
              </a:moveTo>
              <a:lnTo>
                <a:pt x="547808" y="0"/>
              </a:lnTo>
              <a:lnTo>
                <a:pt x="547808" y="562230"/>
              </a:lnTo>
              <a:lnTo>
                <a:pt x="1095617" y="56223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F043C918-FEB7-4D57-A792-A5FBEA7C5DB3}" type="sibTrans" cxnId="{DBE1D971-F495-4B4A-A63E-06E5881C5157}">
      <dgm:prSet/>
      <dgm:spPr/>
      <dgm:t>
        <a:bodyPr/>
        <a:lstStyle/>
        <a:p>
          <a:pPr algn="r"/>
          <a:endParaRPr lang="nl-NL"/>
        </a:p>
      </dgm:t>
    </dgm:pt>
    <dgm:pt modelId="{9CA5F61D-2BA1-4DF5-8510-43DF7535D92A}">
      <dgm:prSet/>
      <dgm:spPr>
        <a:xfrm>
          <a:off x="5750541" y="262744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Kunst &amp; Cultuur</a:t>
          </a:r>
        </a:p>
      </dgm:t>
    </dgm:pt>
    <dgm:pt modelId="{2DFBDA2B-FFDF-45C9-AC96-96BADA6C3BA8}" type="parTrans" cxnId="{383842E5-F9E4-45A1-A906-613BCB3F113E}">
      <dgm:prSet/>
      <dgm:spPr>
        <a:xfrm>
          <a:off x="4654923" y="1840325"/>
          <a:ext cx="1095617" cy="937050"/>
        </a:xfrm>
        <a:custGeom>
          <a:avLst/>
          <a:gdLst/>
          <a:ahLst/>
          <a:cxnLst/>
          <a:rect l="0" t="0" r="0" b="0"/>
          <a:pathLst>
            <a:path>
              <a:moveTo>
                <a:pt x="0" y="0"/>
              </a:moveTo>
              <a:lnTo>
                <a:pt x="547808" y="0"/>
              </a:lnTo>
              <a:lnTo>
                <a:pt x="547808" y="937050"/>
              </a:lnTo>
              <a:lnTo>
                <a:pt x="1095617" y="93705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0798D099-2515-4549-B51D-2CCDE8916881}" type="sibTrans" cxnId="{383842E5-F9E4-45A1-A906-613BCB3F113E}">
      <dgm:prSet/>
      <dgm:spPr/>
      <dgm:t>
        <a:bodyPr/>
        <a:lstStyle/>
        <a:p>
          <a:pPr algn="r"/>
          <a:endParaRPr lang="nl-NL"/>
        </a:p>
      </dgm:t>
    </dgm:pt>
    <dgm:pt modelId="{E3419856-BF13-45A0-A0E9-450195E5C1E6}">
      <dgm:prSet/>
      <dgm:spPr>
        <a:xfrm>
          <a:off x="5750541" y="337708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Fries</a:t>
          </a:r>
        </a:p>
      </dgm:t>
    </dgm:pt>
    <dgm:pt modelId="{3415A63A-698E-4378-AD55-1E76D5E2EE4C}" type="parTrans" cxnId="{04B97E60-3955-4637-A352-8097658A0B2E}">
      <dgm:prSet/>
      <dgm:spPr>
        <a:xfrm>
          <a:off x="4654923" y="1840325"/>
          <a:ext cx="1095617" cy="1686690"/>
        </a:xfrm>
        <a:custGeom>
          <a:avLst/>
          <a:gdLst/>
          <a:ahLst/>
          <a:cxnLst/>
          <a:rect l="0" t="0" r="0" b="0"/>
          <a:pathLst>
            <a:path>
              <a:moveTo>
                <a:pt x="0" y="0"/>
              </a:moveTo>
              <a:lnTo>
                <a:pt x="547808" y="0"/>
              </a:lnTo>
              <a:lnTo>
                <a:pt x="547808" y="1686690"/>
              </a:lnTo>
              <a:lnTo>
                <a:pt x="1095617" y="168669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52AFBD72-D02C-444E-9ADD-97F1C5BB2494}" type="sibTrans" cxnId="{04B97E60-3955-4637-A352-8097658A0B2E}">
      <dgm:prSet/>
      <dgm:spPr/>
      <dgm:t>
        <a:bodyPr/>
        <a:lstStyle/>
        <a:p>
          <a:pPr algn="r"/>
          <a:endParaRPr lang="nl-NL"/>
        </a:p>
      </dgm:t>
    </dgm:pt>
    <dgm:pt modelId="{BE814DCB-FDF2-4BA3-9598-AEF92F83D8F5}">
      <dgm:prSet/>
      <dgm:spPr>
        <a:xfrm>
          <a:off x="5750541" y="300226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gm:spPr>
      <dgm:t>
        <a:bodyPr/>
        <a:lstStyle/>
        <a:p>
          <a:pPr algn="ctr">
            <a:buNone/>
          </a:pPr>
          <a:r>
            <a:rPr lang="nl-NL">
              <a:solidFill>
                <a:sysClr val="window" lastClr="FFFFFF"/>
              </a:solidFill>
              <a:latin typeface="Aptos" panose="02110004020202020204"/>
              <a:ea typeface="+mn-ea"/>
              <a:cs typeface="+mn-cs"/>
            </a:rPr>
            <a:t>Engels</a:t>
          </a:r>
        </a:p>
      </dgm:t>
    </dgm:pt>
    <dgm:pt modelId="{BF70EB5D-0EC1-4327-8FEF-A53C5C29D8EE}" type="parTrans" cxnId="{FA3327E0-02DF-4520-9628-E01CBA664BC8}">
      <dgm:prSet/>
      <dgm:spPr>
        <a:xfrm>
          <a:off x="4654923" y="1840325"/>
          <a:ext cx="1095617" cy="1311870"/>
        </a:xfrm>
        <a:custGeom>
          <a:avLst/>
          <a:gdLst/>
          <a:ahLst/>
          <a:cxnLst/>
          <a:rect l="0" t="0" r="0" b="0"/>
          <a:pathLst>
            <a:path>
              <a:moveTo>
                <a:pt x="0" y="0"/>
              </a:moveTo>
              <a:lnTo>
                <a:pt x="547808" y="0"/>
              </a:lnTo>
              <a:lnTo>
                <a:pt x="547808" y="1311870"/>
              </a:lnTo>
              <a:lnTo>
                <a:pt x="1095617" y="1311870"/>
              </a:lnTo>
            </a:path>
          </a:pathLst>
        </a:custGeom>
        <a:noFill/>
        <a:ln w="28575" cap="flat" cmpd="sng" algn="ctr">
          <a:solidFill>
            <a:sysClr val="window" lastClr="FFFFFF"/>
          </a:solidFill>
          <a:prstDash val="solid"/>
          <a:miter lim="800000"/>
        </a:ln>
        <a:effectLst/>
      </dgm:spPr>
      <dgm:t>
        <a:bodyPr/>
        <a:lstStyle/>
        <a:p>
          <a:pPr algn="r">
            <a:buNone/>
          </a:pPr>
          <a:endParaRPr lang="nl-NL">
            <a:solidFill>
              <a:sysClr val="windowText" lastClr="000000">
                <a:hueOff val="0"/>
                <a:satOff val="0"/>
                <a:lumOff val="0"/>
                <a:alphaOff val="0"/>
              </a:sysClr>
            </a:solidFill>
            <a:latin typeface="Aptos" panose="02110004020202020204"/>
            <a:ea typeface="+mn-ea"/>
            <a:cs typeface="+mn-cs"/>
          </a:endParaRPr>
        </a:p>
      </dgm:t>
    </dgm:pt>
    <dgm:pt modelId="{16EA8EC5-0FA6-4ED9-BE6D-81E9C4D6A102}" type="sibTrans" cxnId="{FA3327E0-02DF-4520-9628-E01CBA664BC8}">
      <dgm:prSet/>
      <dgm:spPr/>
      <dgm:t>
        <a:bodyPr/>
        <a:lstStyle/>
        <a:p>
          <a:pPr algn="r"/>
          <a:endParaRPr lang="nl-NL"/>
        </a:p>
      </dgm:t>
    </dgm:pt>
    <dgm:pt modelId="{031A7D5A-75C1-4683-A404-3378A5DBF7C2}" type="pres">
      <dgm:prSet presAssocID="{75E80A6D-17E3-410E-8717-AAAC1AD0E8AF}" presName="Name0" presStyleCnt="0">
        <dgm:presLayoutVars>
          <dgm:chPref val="1"/>
          <dgm:dir/>
          <dgm:animOne val="branch"/>
          <dgm:animLvl val="lvl"/>
          <dgm:resizeHandles val="exact"/>
        </dgm:presLayoutVars>
      </dgm:prSet>
      <dgm:spPr/>
    </dgm:pt>
    <dgm:pt modelId="{D7F62D50-CBD8-4947-9BDE-F55F612B4F47}" type="pres">
      <dgm:prSet presAssocID="{6B1B5D7D-6AE7-4C3A-82FF-C2AD22B90556}" presName="root1" presStyleCnt="0"/>
      <dgm:spPr/>
    </dgm:pt>
    <dgm:pt modelId="{DCDBEF8D-3B93-4D5F-B36C-AD3E257E7BDF}" type="pres">
      <dgm:prSet presAssocID="{6B1B5D7D-6AE7-4C3A-82FF-C2AD22B90556}" presName="LevelOneTextNode" presStyleLbl="node0" presStyleIdx="0" presStyleCnt="1" custScaleX="181245" custScaleY="232992" custLinFactNeighborX="-80159">
        <dgm:presLayoutVars>
          <dgm:chPref val="3"/>
        </dgm:presLayoutVars>
      </dgm:prSet>
      <dgm:spPr/>
    </dgm:pt>
    <dgm:pt modelId="{40E39E6B-A458-4A2D-876F-3763C50393AC}" type="pres">
      <dgm:prSet presAssocID="{6B1B5D7D-6AE7-4C3A-82FF-C2AD22B90556}" presName="level2hierChild" presStyleCnt="0"/>
      <dgm:spPr/>
    </dgm:pt>
    <dgm:pt modelId="{E772ECCA-8852-46CA-9CD1-8B979B6DC50F}" type="pres">
      <dgm:prSet presAssocID="{C3F66BB6-D98D-457C-9F94-95E56D131F33}" presName="conn2-1" presStyleLbl="parChTrans1D2" presStyleIdx="0" presStyleCnt="10"/>
      <dgm:spPr/>
    </dgm:pt>
    <dgm:pt modelId="{8A969853-AF85-40EA-B414-9ACEF4EAB6FB}" type="pres">
      <dgm:prSet presAssocID="{C3F66BB6-D98D-457C-9F94-95E56D131F33}" presName="connTx" presStyleLbl="parChTrans1D2" presStyleIdx="0" presStyleCnt="10"/>
      <dgm:spPr/>
    </dgm:pt>
    <dgm:pt modelId="{81AD6BE6-1A5B-4F13-BE51-D05DE3C75D04}" type="pres">
      <dgm:prSet presAssocID="{000F87BD-FC2E-4D4B-862F-8D4FE2FBF32C}" presName="root2" presStyleCnt="0"/>
      <dgm:spPr/>
    </dgm:pt>
    <dgm:pt modelId="{415C9D3A-4EF2-46B8-8210-752C96583A06}" type="pres">
      <dgm:prSet presAssocID="{000F87BD-FC2E-4D4B-862F-8D4FE2FBF32C}" presName="LevelTwoTextNode" presStyleLbl="node2" presStyleIdx="0" presStyleCnt="10" custScaleX="147403" custLinFactNeighborX="66958">
        <dgm:presLayoutVars>
          <dgm:chPref val="3"/>
        </dgm:presLayoutVars>
      </dgm:prSet>
      <dgm:spPr/>
    </dgm:pt>
    <dgm:pt modelId="{A80DBD5A-67B6-405D-8589-154624D28674}" type="pres">
      <dgm:prSet presAssocID="{000F87BD-FC2E-4D4B-862F-8D4FE2FBF32C}" presName="level3hierChild" presStyleCnt="0"/>
      <dgm:spPr/>
    </dgm:pt>
    <dgm:pt modelId="{A97BE10E-B8FC-4D2D-A48B-054EEE185488}" type="pres">
      <dgm:prSet presAssocID="{226461AC-9C98-4B45-B4E5-6ADE6CB5BB0C}" presName="conn2-1" presStyleLbl="parChTrans1D2" presStyleIdx="1" presStyleCnt="10"/>
      <dgm:spPr/>
    </dgm:pt>
    <dgm:pt modelId="{932270B6-B392-4E69-A9A4-16CD7F84BA7B}" type="pres">
      <dgm:prSet presAssocID="{226461AC-9C98-4B45-B4E5-6ADE6CB5BB0C}" presName="connTx" presStyleLbl="parChTrans1D2" presStyleIdx="1" presStyleCnt="10"/>
      <dgm:spPr/>
    </dgm:pt>
    <dgm:pt modelId="{B4DEA324-D593-4F04-A371-4D490E0BE3B5}" type="pres">
      <dgm:prSet presAssocID="{0AE10F6B-4BAC-4823-ABB6-6163433B5555}" presName="root2" presStyleCnt="0"/>
      <dgm:spPr/>
    </dgm:pt>
    <dgm:pt modelId="{D4F3AC30-E777-44A4-904A-F8E5111FCEB5}" type="pres">
      <dgm:prSet presAssocID="{0AE10F6B-4BAC-4823-ABB6-6163433B5555}" presName="LevelTwoTextNode" presStyleLbl="node2" presStyleIdx="1" presStyleCnt="10" custScaleX="147403" custLinFactNeighborX="66958">
        <dgm:presLayoutVars>
          <dgm:chPref val="3"/>
        </dgm:presLayoutVars>
      </dgm:prSet>
      <dgm:spPr/>
    </dgm:pt>
    <dgm:pt modelId="{AF0C6CFB-07BF-4125-8100-C4190B46FF87}" type="pres">
      <dgm:prSet presAssocID="{0AE10F6B-4BAC-4823-ABB6-6163433B5555}" presName="level3hierChild" presStyleCnt="0"/>
      <dgm:spPr/>
    </dgm:pt>
    <dgm:pt modelId="{688241C5-C3EE-465A-95DB-9459BE683951}" type="pres">
      <dgm:prSet presAssocID="{F5CE0DC4-7FC3-4B6A-85C1-5317CE90D6A9}" presName="conn2-1" presStyleLbl="parChTrans1D2" presStyleIdx="2" presStyleCnt="10"/>
      <dgm:spPr/>
    </dgm:pt>
    <dgm:pt modelId="{74268C94-0E22-4AFB-B4C1-18ABA0B09F65}" type="pres">
      <dgm:prSet presAssocID="{F5CE0DC4-7FC3-4B6A-85C1-5317CE90D6A9}" presName="connTx" presStyleLbl="parChTrans1D2" presStyleIdx="2" presStyleCnt="10"/>
      <dgm:spPr/>
    </dgm:pt>
    <dgm:pt modelId="{5CADAF80-65A7-4E45-A438-F5E6C5BA84B6}" type="pres">
      <dgm:prSet presAssocID="{AD12435F-D80B-4794-BCEE-DB0FA3C1FD60}" presName="root2" presStyleCnt="0"/>
      <dgm:spPr/>
    </dgm:pt>
    <dgm:pt modelId="{20FE671D-5C02-490F-B509-1294E03D02DF}" type="pres">
      <dgm:prSet presAssocID="{AD12435F-D80B-4794-BCEE-DB0FA3C1FD60}" presName="LevelTwoTextNode" presStyleLbl="node2" presStyleIdx="2" presStyleCnt="10" custScaleX="147403" custLinFactNeighborX="66958">
        <dgm:presLayoutVars>
          <dgm:chPref val="3"/>
        </dgm:presLayoutVars>
      </dgm:prSet>
      <dgm:spPr/>
    </dgm:pt>
    <dgm:pt modelId="{1A290DA6-50BE-4929-B1A0-B297A293BD82}" type="pres">
      <dgm:prSet presAssocID="{AD12435F-D80B-4794-BCEE-DB0FA3C1FD60}" presName="level3hierChild" presStyleCnt="0"/>
      <dgm:spPr/>
    </dgm:pt>
    <dgm:pt modelId="{EEC98B23-A648-42BA-90B1-5E1285FABD3A}" type="pres">
      <dgm:prSet presAssocID="{BF92D8FA-811F-4F4C-800A-E921919E5C8F}" presName="conn2-1" presStyleLbl="parChTrans1D2" presStyleIdx="3" presStyleCnt="10"/>
      <dgm:spPr/>
    </dgm:pt>
    <dgm:pt modelId="{1D05021F-8A3A-4D2D-8D84-5E3FFC544897}" type="pres">
      <dgm:prSet presAssocID="{BF92D8FA-811F-4F4C-800A-E921919E5C8F}" presName="connTx" presStyleLbl="parChTrans1D2" presStyleIdx="3" presStyleCnt="10"/>
      <dgm:spPr/>
    </dgm:pt>
    <dgm:pt modelId="{1A2F90D4-B58A-4B82-97F4-ED55EBEBF5E8}" type="pres">
      <dgm:prSet presAssocID="{49B15475-AC70-4AB8-B179-BAC552DADD03}" presName="root2" presStyleCnt="0"/>
      <dgm:spPr/>
    </dgm:pt>
    <dgm:pt modelId="{08479826-5D89-4EA1-8384-0BB68879684E}" type="pres">
      <dgm:prSet presAssocID="{49B15475-AC70-4AB8-B179-BAC552DADD03}" presName="LevelTwoTextNode" presStyleLbl="node2" presStyleIdx="3" presStyleCnt="10" custScaleX="147403" custLinFactNeighborX="66958">
        <dgm:presLayoutVars>
          <dgm:chPref val="3"/>
        </dgm:presLayoutVars>
      </dgm:prSet>
      <dgm:spPr/>
    </dgm:pt>
    <dgm:pt modelId="{385A1A99-EAE0-4ADD-8240-28A0B84D003F}" type="pres">
      <dgm:prSet presAssocID="{49B15475-AC70-4AB8-B179-BAC552DADD03}" presName="level3hierChild" presStyleCnt="0"/>
      <dgm:spPr/>
    </dgm:pt>
    <dgm:pt modelId="{CD86FF86-1E5E-42A4-A14E-446F609EDE70}" type="pres">
      <dgm:prSet presAssocID="{F387F546-C284-4570-9E7E-BE84B0CE64B9}" presName="conn2-1" presStyleLbl="parChTrans1D2" presStyleIdx="4" presStyleCnt="10"/>
      <dgm:spPr/>
    </dgm:pt>
    <dgm:pt modelId="{9B6DBAE5-9BC2-4F71-8103-ED6325331BFD}" type="pres">
      <dgm:prSet presAssocID="{F387F546-C284-4570-9E7E-BE84B0CE64B9}" presName="connTx" presStyleLbl="parChTrans1D2" presStyleIdx="4" presStyleCnt="10"/>
      <dgm:spPr/>
    </dgm:pt>
    <dgm:pt modelId="{811046BC-9FBC-41B9-A79A-FB7194041E6E}" type="pres">
      <dgm:prSet presAssocID="{6252F68D-EBED-44CF-80FA-A7BD48C30EF0}" presName="root2" presStyleCnt="0"/>
      <dgm:spPr/>
    </dgm:pt>
    <dgm:pt modelId="{501C5925-1395-4693-96AA-EB02A81B7060}" type="pres">
      <dgm:prSet presAssocID="{6252F68D-EBED-44CF-80FA-A7BD48C30EF0}" presName="LevelTwoTextNode" presStyleLbl="node2" presStyleIdx="4" presStyleCnt="10" custScaleX="147403" custLinFactNeighborX="66958">
        <dgm:presLayoutVars>
          <dgm:chPref val="3"/>
        </dgm:presLayoutVars>
      </dgm:prSet>
      <dgm:spPr/>
    </dgm:pt>
    <dgm:pt modelId="{74AB0995-57E1-4FD6-94B5-D0D4744525D0}" type="pres">
      <dgm:prSet presAssocID="{6252F68D-EBED-44CF-80FA-A7BD48C30EF0}" presName="level3hierChild" presStyleCnt="0"/>
      <dgm:spPr/>
    </dgm:pt>
    <dgm:pt modelId="{DFD10D82-25EE-43DF-AAB3-B53DC552C70D}" type="pres">
      <dgm:prSet presAssocID="{8EA1919B-AC96-42A0-B6FA-C3EA3F510D9E}" presName="conn2-1" presStyleLbl="parChTrans1D2" presStyleIdx="5" presStyleCnt="10"/>
      <dgm:spPr/>
    </dgm:pt>
    <dgm:pt modelId="{12C15C87-1040-4C75-BB69-90160265F1E9}" type="pres">
      <dgm:prSet presAssocID="{8EA1919B-AC96-42A0-B6FA-C3EA3F510D9E}" presName="connTx" presStyleLbl="parChTrans1D2" presStyleIdx="5" presStyleCnt="10"/>
      <dgm:spPr/>
    </dgm:pt>
    <dgm:pt modelId="{241AC2E0-8610-40A1-BD23-4B25D01A7286}" type="pres">
      <dgm:prSet presAssocID="{3C7A2803-A1B6-4F85-A0F3-E50E8B1504F3}" presName="root2" presStyleCnt="0"/>
      <dgm:spPr/>
    </dgm:pt>
    <dgm:pt modelId="{9A5C96A6-B013-41AB-8E64-330F8F2DE4A7}" type="pres">
      <dgm:prSet presAssocID="{3C7A2803-A1B6-4F85-A0F3-E50E8B1504F3}" presName="LevelTwoTextNode" presStyleLbl="node2" presStyleIdx="5" presStyleCnt="10" custScaleX="147403" custLinFactNeighborX="66958">
        <dgm:presLayoutVars>
          <dgm:chPref val="3"/>
        </dgm:presLayoutVars>
      </dgm:prSet>
      <dgm:spPr/>
    </dgm:pt>
    <dgm:pt modelId="{67B66E3B-C863-4EC0-A71A-3F3E31D931E0}" type="pres">
      <dgm:prSet presAssocID="{3C7A2803-A1B6-4F85-A0F3-E50E8B1504F3}" presName="level3hierChild" presStyleCnt="0"/>
      <dgm:spPr/>
    </dgm:pt>
    <dgm:pt modelId="{F99E2723-DEC1-4AF1-A815-6B5829EB64C9}" type="pres">
      <dgm:prSet presAssocID="{E4CFDC00-C84F-4DD5-BC7D-A878D0C37B0D}" presName="conn2-1" presStyleLbl="parChTrans1D2" presStyleIdx="6" presStyleCnt="10"/>
      <dgm:spPr/>
    </dgm:pt>
    <dgm:pt modelId="{0B45E0EB-3A75-41EF-82B0-4403CE1DC2DC}" type="pres">
      <dgm:prSet presAssocID="{E4CFDC00-C84F-4DD5-BC7D-A878D0C37B0D}" presName="connTx" presStyleLbl="parChTrans1D2" presStyleIdx="6" presStyleCnt="10"/>
      <dgm:spPr/>
    </dgm:pt>
    <dgm:pt modelId="{2124A458-C295-4324-BC76-47581347F70D}" type="pres">
      <dgm:prSet presAssocID="{266D81BE-E6D5-4465-99D5-D5B371077841}" presName="root2" presStyleCnt="0"/>
      <dgm:spPr/>
    </dgm:pt>
    <dgm:pt modelId="{42E50DDF-8D76-4F6D-A93E-07DBD91D835E}" type="pres">
      <dgm:prSet presAssocID="{266D81BE-E6D5-4465-99D5-D5B371077841}" presName="LevelTwoTextNode" presStyleLbl="node2" presStyleIdx="6" presStyleCnt="10" custScaleX="147403" custLinFactNeighborX="66958">
        <dgm:presLayoutVars>
          <dgm:chPref val="3"/>
        </dgm:presLayoutVars>
      </dgm:prSet>
      <dgm:spPr/>
    </dgm:pt>
    <dgm:pt modelId="{FF62AF56-45F2-49AF-B8D5-DE7EB5DDFDC0}" type="pres">
      <dgm:prSet presAssocID="{266D81BE-E6D5-4465-99D5-D5B371077841}" presName="level3hierChild" presStyleCnt="0"/>
      <dgm:spPr/>
    </dgm:pt>
    <dgm:pt modelId="{EF92CB8E-500D-4551-A630-B591F3165CDC}" type="pres">
      <dgm:prSet presAssocID="{2DFBDA2B-FFDF-45C9-AC96-96BADA6C3BA8}" presName="conn2-1" presStyleLbl="parChTrans1D2" presStyleIdx="7" presStyleCnt="10"/>
      <dgm:spPr/>
    </dgm:pt>
    <dgm:pt modelId="{6D6C55C4-5016-4E5D-92FB-64DE141C4CD9}" type="pres">
      <dgm:prSet presAssocID="{2DFBDA2B-FFDF-45C9-AC96-96BADA6C3BA8}" presName="connTx" presStyleLbl="parChTrans1D2" presStyleIdx="7" presStyleCnt="10"/>
      <dgm:spPr/>
    </dgm:pt>
    <dgm:pt modelId="{480DA73B-80FB-49DB-B432-4AE48B15C195}" type="pres">
      <dgm:prSet presAssocID="{9CA5F61D-2BA1-4DF5-8510-43DF7535D92A}" presName="root2" presStyleCnt="0"/>
      <dgm:spPr/>
    </dgm:pt>
    <dgm:pt modelId="{92077423-2355-4D3C-97AC-4504D79CAEC4}" type="pres">
      <dgm:prSet presAssocID="{9CA5F61D-2BA1-4DF5-8510-43DF7535D92A}" presName="LevelTwoTextNode" presStyleLbl="node2" presStyleIdx="7" presStyleCnt="10" custScaleX="147403" custLinFactNeighborX="66958">
        <dgm:presLayoutVars>
          <dgm:chPref val="3"/>
        </dgm:presLayoutVars>
      </dgm:prSet>
      <dgm:spPr/>
    </dgm:pt>
    <dgm:pt modelId="{E3E05C5F-172D-42D6-9544-BC891E1CFFE6}" type="pres">
      <dgm:prSet presAssocID="{9CA5F61D-2BA1-4DF5-8510-43DF7535D92A}" presName="level3hierChild" presStyleCnt="0"/>
      <dgm:spPr/>
    </dgm:pt>
    <dgm:pt modelId="{3DA8D1A1-0BE7-4E4F-9B05-B50CFB1CD3F2}" type="pres">
      <dgm:prSet presAssocID="{BF70EB5D-0EC1-4327-8FEF-A53C5C29D8EE}" presName="conn2-1" presStyleLbl="parChTrans1D2" presStyleIdx="8" presStyleCnt="10"/>
      <dgm:spPr/>
    </dgm:pt>
    <dgm:pt modelId="{7E33E76A-BCBC-49E8-9E90-4A04ADDADBA7}" type="pres">
      <dgm:prSet presAssocID="{BF70EB5D-0EC1-4327-8FEF-A53C5C29D8EE}" presName="connTx" presStyleLbl="parChTrans1D2" presStyleIdx="8" presStyleCnt="10"/>
      <dgm:spPr/>
    </dgm:pt>
    <dgm:pt modelId="{6261EFAB-B7A2-4C32-953A-A0E247BBA978}" type="pres">
      <dgm:prSet presAssocID="{BE814DCB-FDF2-4BA3-9598-AEF92F83D8F5}" presName="root2" presStyleCnt="0"/>
      <dgm:spPr/>
    </dgm:pt>
    <dgm:pt modelId="{B8ADAF88-AB3C-4CB3-BE25-BA877220B78D}" type="pres">
      <dgm:prSet presAssocID="{BE814DCB-FDF2-4BA3-9598-AEF92F83D8F5}" presName="LevelTwoTextNode" presStyleLbl="node2" presStyleIdx="8" presStyleCnt="10" custScaleX="147403" custLinFactNeighborX="66958">
        <dgm:presLayoutVars>
          <dgm:chPref val="3"/>
        </dgm:presLayoutVars>
      </dgm:prSet>
      <dgm:spPr/>
    </dgm:pt>
    <dgm:pt modelId="{EE38E85F-FCC3-44FC-9283-A79ECCF0ECE3}" type="pres">
      <dgm:prSet presAssocID="{BE814DCB-FDF2-4BA3-9598-AEF92F83D8F5}" presName="level3hierChild" presStyleCnt="0"/>
      <dgm:spPr/>
    </dgm:pt>
    <dgm:pt modelId="{976D3FE7-EA1B-4611-A13C-6E0A2CCBC83B}" type="pres">
      <dgm:prSet presAssocID="{3415A63A-698E-4378-AD55-1E76D5E2EE4C}" presName="conn2-1" presStyleLbl="parChTrans1D2" presStyleIdx="9" presStyleCnt="10"/>
      <dgm:spPr/>
    </dgm:pt>
    <dgm:pt modelId="{0A66F92D-E125-499F-A48F-A9752F9B0297}" type="pres">
      <dgm:prSet presAssocID="{3415A63A-698E-4378-AD55-1E76D5E2EE4C}" presName="connTx" presStyleLbl="parChTrans1D2" presStyleIdx="9" presStyleCnt="10"/>
      <dgm:spPr/>
    </dgm:pt>
    <dgm:pt modelId="{138D0B7A-75B2-49AC-B6DD-B96FA5F58271}" type="pres">
      <dgm:prSet presAssocID="{E3419856-BF13-45A0-A0E9-450195E5C1E6}" presName="root2" presStyleCnt="0"/>
      <dgm:spPr/>
    </dgm:pt>
    <dgm:pt modelId="{8DA73460-B29D-40D1-B393-0EB17310494D}" type="pres">
      <dgm:prSet presAssocID="{E3419856-BF13-45A0-A0E9-450195E5C1E6}" presName="LevelTwoTextNode" presStyleLbl="node2" presStyleIdx="9" presStyleCnt="10" custScaleX="147403" custLinFactNeighborX="66958">
        <dgm:presLayoutVars>
          <dgm:chPref val="3"/>
        </dgm:presLayoutVars>
      </dgm:prSet>
      <dgm:spPr/>
    </dgm:pt>
    <dgm:pt modelId="{85AB18D2-0EEB-400F-8B99-B86E2847EFB9}" type="pres">
      <dgm:prSet presAssocID="{E3419856-BF13-45A0-A0E9-450195E5C1E6}" presName="level3hierChild" presStyleCnt="0"/>
      <dgm:spPr/>
    </dgm:pt>
  </dgm:ptLst>
  <dgm:cxnLst>
    <dgm:cxn modelId="{12E88409-78E3-4EE7-A674-6CECCC057CD3}" type="presOf" srcId="{2DFBDA2B-FFDF-45C9-AC96-96BADA6C3BA8}" destId="{6D6C55C4-5016-4E5D-92FB-64DE141C4CD9}" srcOrd="1" destOrd="0" presId="urn:microsoft.com/office/officeart/2008/layout/HorizontalMultiLevelHierarchy"/>
    <dgm:cxn modelId="{D745FE0F-C1B1-4D70-968C-6AB3BCA2D28C}" type="presOf" srcId="{C3F66BB6-D98D-457C-9F94-95E56D131F33}" destId="{8A969853-AF85-40EA-B414-9ACEF4EAB6FB}" srcOrd="1" destOrd="0" presId="urn:microsoft.com/office/officeart/2008/layout/HorizontalMultiLevelHierarchy"/>
    <dgm:cxn modelId="{7B861C1B-49B0-4A92-8B61-8F461EAD0AE6}" srcId="{6B1B5D7D-6AE7-4C3A-82FF-C2AD22B90556}" destId="{0AE10F6B-4BAC-4823-ABB6-6163433B5555}" srcOrd="1" destOrd="0" parTransId="{226461AC-9C98-4B45-B4E5-6ADE6CB5BB0C}" sibTransId="{39BE9899-25AF-4B0D-B240-A58F5DEAF283}"/>
    <dgm:cxn modelId="{19A1671B-9262-4F98-9F69-B537E54423FC}" type="presOf" srcId="{E3419856-BF13-45A0-A0E9-450195E5C1E6}" destId="{8DA73460-B29D-40D1-B393-0EB17310494D}" srcOrd="0" destOrd="0" presId="urn:microsoft.com/office/officeart/2008/layout/HorizontalMultiLevelHierarchy"/>
    <dgm:cxn modelId="{95977A1F-826A-47D0-88AA-2442CC557243}" type="presOf" srcId="{C3F66BB6-D98D-457C-9F94-95E56D131F33}" destId="{E772ECCA-8852-46CA-9CD1-8B979B6DC50F}" srcOrd="0" destOrd="0" presId="urn:microsoft.com/office/officeart/2008/layout/HorizontalMultiLevelHierarchy"/>
    <dgm:cxn modelId="{8B5C5825-1590-430C-9C78-072C1D7F1105}" type="presOf" srcId="{000F87BD-FC2E-4D4B-862F-8D4FE2FBF32C}" destId="{415C9D3A-4EF2-46B8-8210-752C96583A06}" srcOrd="0" destOrd="0" presId="urn:microsoft.com/office/officeart/2008/layout/HorizontalMultiLevelHierarchy"/>
    <dgm:cxn modelId="{0D38DB29-FF7F-4A03-BA0A-A21FF08D209B}" type="presOf" srcId="{BE814DCB-FDF2-4BA3-9598-AEF92F83D8F5}" destId="{B8ADAF88-AB3C-4CB3-BE25-BA877220B78D}" srcOrd="0" destOrd="0" presId="urn:microsoft.com/office/officeart/2008/layout/HorizontalMultiLevelHierarchy"/>
    <dgm:cxn modelId="{5672193F-312F-48C3-8FD1-B8C4BFD54D8A}" type="presOf" srcId="{3415A63A-698E-4378-AD55-1E76D5E2EE4C}" destId="{0A66F92D-E125-499F-A48F-A9752F9B0297}" srcOrd="1" destOrd="0" presId="urn:microsoft.com/office/officeart/2008/layout/HorizontalMultiLevelHierarchy"/>
    <dgm:cxn modelId="{04B97E60-3955-4637-A352-8097658A0B2E}" srcId="{6B1B5D7D-6AE7-4C3A-82FF-C2AD22B90556}" destId="{E3419856-BF13-45A0-A0E9-450195E5C1E6}" srcOrd="9" destOrd="0" parTransId="{3415A63A-698E-4378-AD55-1E76D5E2EE4C}" sibTransId="{52AFBD72-D02C-444E-9ADD-97F1C5BB2494}"/>
    <dgm:cxn modelId="{C7AFC766-F7C3-4404-9CC9-561FD4AC2572}" srcId="{6B1B5D7D-6AE7-4C3A-82FF-C2AD22B90556}" destId="{AD12435F-D80B-4794-BCEE-DB0FA3C1FD60}" srcOrd="2" destOrd="0" parTransId="{F5CE0DC4-7FC3-4B6A-85C1-5317CE90D6A9}" sibTransId="{07B05515-92AB-4213-8152-7DE9F24CE8F1}"/>
    <dgm:cxn modelId="{D8650367-AA91-428D-A430-ADB2349B42BE}" type="presOf" srcId="{E4CFDC00-C84F-4DD5-BC7D-A878D0C37B0D}" destId="{F99E2723-DEC1-4AF1-A815-6B5829EB64C9}" srcOrd="0" destOrd="0" presId="urn:microsoft.com/office/officeart/2008/layout/HorizontalMultiLevelHierarchy"/>
    <dgm:cxn modelId="{0FBA4D47-7F4E-412F-A706-4F48378E1C29}" type="presOf" srcId="{F387F546-C284-4570-9E7E-BE84B0CE64B9}" destId="{CD86FF86-1E5E-42A4-A14E-446F609EDE70}" srcOrd="0" destOrd="0" presId="urn:microsoft.com/office/officeart/2008/layout/HorizontalMultiLevelHierarchy"/>
    <dgm:cxn modelId="{7A167A4A-DE80-4071-B931-F448C87B544C}" type="presOf" srcId="{8EA1919B-AC96-42A0-B6FA-C3EA3F510D9E}" destId="{12C15C87-1040-4C75-BB69-90160265F1E9}" srcOrd="1" destOrd="0" presId="urn:microsoft.com/office/officeart/2008/layout/HorizontalMultiLevelHierarchy"/>
    <dgm:cxn modelId="{3377EA6F-D6C0-4457-8FBC-6BC11D6EE102}" type="presOf" srcId="{266D81BE-E6D5-4465-99D5-D5B371077841}" destId="{42E50DDF-8D76-4F6D-A93E-07DBD91D835E}" srcOrd="0" destOrd="0" presId="urn:microsoft.com/office/officeart/2008/layout/HorizontalMultiLevelHierarchy"/>
    <dgm:cxn modelId="{26EF0A71-ABCD-4BFE-8F41-184B807B76D2}" srcId="{6B1B5D7D-6AE7-4C3A-82FF-C2AD22B90556}" destId="{3C7A2803-A1B6-4F85-A0F3-E50E8B1504F3}" srcOrd="5" destOrd="0" parTransId="{8EA1919B-AC96-42A0-B6FA-C3EA3F510D9E}" sibTransId="{39900ED6-578D-4896-9CF8-6A1080D36ABE}"/>
    <dgm:cxn modelId="{DBE1D971-F495-4B4A-A63E-06E5881C5157}" srcId="{6B1B5D7D-6AE7-4C3A-82FF-C2AD22B90556}" destId="{266D81BE-E6D5-4465-99D5-D5B371077841}" srcOrd="6" destOrd="0" parTransId="{E4CFDC00-C84F-4DD5-BC7D-A878D0C37B0D}" sibTransId="{F043C918-FEB7-4D57-A792-A5FBEA7C5DB3}"/>
    <dgm:cxn modelId="{0B663E52-FA1F-4142-A3E9-DD1B664FB6BD}" type="presOf" srcId="{0AE10F6B-4BAC-4823-ABB6-6163433B5555}" destId="{D4F3AC30-E777-44A4-904A-F8E5111FCEB5}" srcOrd="0" destOrd="0" presId="urn:microsoft.com/office/officeart/2008/layout/HorizontalMultiLevelHierarchy"/>
    <dgm:cxn modelId="{D5474555-3C5A-463D-830B-3E919D94C348}" type="presOf" srcId="{6252F68D-EBED-44CF-80FA-A7BD48C30EF0}" destId="{501C5925-1395-4693-96AA-EB02A81B7060}" srcOrd="0" destOrd="0" presId="urn:microsoft.com/office/officeart/2008/layout/HorizontalMultiLevelHierarchy"/>
    <dgm:cxn modelId="{F2E92585-4852-405F-8E29-5B98DB3B9323}" type="presOf" srcId="{75E80A6D-17E3-410E-8717-AAAC1AD0E8AF}" destId="{031A7D5A-75C1-4683-A404-3378A5DBF7C2}" srcOrd="0" destOrd="0" presId="urn:microsoft.com/office/officeart/2008/layout/HorizontalMultiLevelHierarchy"/>
    <dgm:cxn modelId="{75108F89-FD41-40F3-A273-D23EAB28F6BE}" type="presOf" srcId="{226461AC-9C98-4B45-B4E5-6ADE6CB5BB0C}" destId="{A97BE10E-B8FC-4D2D-A48B-054EEE185488}" srcOrd="0" destOrd="0" presId="urn:microsoft.com/office/officeart/2008/layout/HorizontalMultiLevelHierarchy"/>
    <dgm:cxn modelId="{7774C190-13D5-4CC5-AD19-167ED102815E}" type="presOf" srcId="{49B15475-AC70-4AB8-B179-BAC552DADD03}" destId="{08479826-5D89-4EA1-8384-0BB68879684E}" srcOrd="0" destOrd="0" presId="urn:microsoft.com/office/officeart/2008/layout/HorizontalMultiLevelHierarchy"/>
    <dgm:cxn modelId="{5CA45E91-FC28-48C3-BF2A-2AEC1BE84BBF}" type="presOf" srcId="{F5CE0DC4-7FC3-4B6A-85C1-5317CE90D6A9}" destId="{688241C5-C3EE-465A-95DB-9459BE683951}" srcOrd="0" destOrd="0" presId="urn:microsoft.com/office/officeart/2008/layout/HorizontalMultiLevelHierarchy"/>
    <dgm:cxn modelId="{29CB0293-03F4-4EF3-90A0-FA68BCFD25F2}" type="presOf" srcId="{9CA5F61D-2BA1-4DF5-8510-43DF7535D92A}" destId="{92077423-2355-4D3C-97AC-4504D79CAEC4}" srcOrd="0" destOrd="0" presId="urn:microsoft.com/office/officeart/2008/layout/HorizontalMultiLevelHierarchy"/>
    <dgm:cxn modelId="{002B1195-7A54-4B48-AEB5-29628535D28A}" srcId="{6B1B5D7D-6AE7-4C3A-82FF-C2AD22B90556}" destId="{000F87BD-FC2E-4D4B-862F-8D4FE2FBF32C}" srcOrd="0" destOrd="0" parTransId="{C3F66BB6-D98D-457C-9F94-95E56D131F33}" sibTransId="{F266BBDB-5C9F-411B-8142-1D55563F4EF9}"/>
    <dgm:cxn modelId="{8F2D889A-2A6F-4680-8191-5AC16ECF5340}" type="presOf" srcId="{3C7A2803-A1B6-4F85-A0F3-E50E8B1504F3}" destId="{9A5C96A6-B013-41AB-8E64-330F8F2DE4A7}" srcOrd="0" destOrd="0" presId="urn:microsoft.com/office/officeart/2008/layout/HorizontalMultiLevelHierarchy"/>
    <dgm:cxn modelId="{95368B9B-6995-497F-9854-D04DACA537C9}" type="presOf" srcId="{AD12435F-D80B-4794-BCEE-DB0FA3C1FD60}" destId="{20FE671D-5C02-490F-B509-1294E03D02DF}" srcOrd="0" destOrd="0" presId="urn:microsoft.com/office/officeart/2008/layout/HorizontalMultiLevelHierarchy"/>
    <dgm:cxn modelId="{20A28B9B-80AC-4D78-B455-CE612B2888B3}" type="presOf" srcId="{6B1B5D7D-6AE7-4C3A-82FF-C2AD22B90556}" destId="{DCDBEF8D-3B93-4D5F-B36C-AD3E257E7BDF}" srcOrd="0" destOrd="0" presId="urn:microsoft.com/office/officeart/2008/layout/HorizontalMultiLevelHierarchy"/>
    <dgm:cxn modelId="{97709EA3-A71F-4478-8490-6818A8091DD4}" type="presOf" srcId="{8EA1919B-AC96-42A0-B6FA-C3EA3F510D9E}" destId="{DFD10D82-25EE-43DF-AAB3-B53DC552C70D}" srcOrd="0" destOrd="0" presId="urn:microsoft.com/office/officeart/2008/layout/HorizontalMultiLevelHierarchy"/>
    <dgm:cxn modelId="{0B9CC8A7-601D-49C9-B093-1279624BE24E}" type="presOf" srcId="{F5CE0DC4-7FC3-4B6A-85C1-5317CE90D6A9}" destId="{74268C94-0E22-4AFB-B4C1-18ABA0B09F65}" srcOrd="1" destOrd="0" presId="urn:microsoft.com/office/officeart/2008/layout/HorizontalMultiLevelHierarchy"/>
    <dgm:cxn modelId="{D847A3B5-DDD2-41E9-88EE-4DE7A5E1552B}" type="presOf" srcId="{E4CFDC00-C84F-4DD5-BC7D-A878D0C37B0D}" destId="{0B45E0EB-3A75-41EF-82B0-4403CE1DC2DC}" srcOrd="1" destOrd="0" presId="urn:microsoft.com/office/officeart/2008/layout/HorizontalMultiLevelHierarchy"/>
    <dgm:cxn modelId="{1BDCBAB8-31A2-4749-9844-97EF34A8EB6F}" srcId="{75E80A6D-17E3-410E-8717-AAAC1AD0E8AF}" destId="{6B1B5D7D-6AE7-4C3A-82FF-C2AD22B90556}" srcOrd="0" destOrd="0" parTransId="{F1F27D0B-E58F-4A86-9B2E-06AB8CFDEB61}" sibTransId="{40DEB0BE-B447-494E-A731-E80D98575CB2}"/>
    <dgm:cxn modelId="{EC4E69B9-A78C-40E0-8180-928B8C2889CB}" type="presOf" srcId="{2DFBDA2B-FFDF-45C9-AC96-96BADA6C3BA8}" destId="{EF92CB8E-500D-4551-A630-B591F3165CDC}" srcOrd="0" destOrd="0" presId="urn:microsoft.com/office/officeart/2008/layout/HorizontalMultiLevelHierarchy"/>
    <dgm:cxn modelId="{7FE8DDBB-A8A6-44D8-A10F-4F42D170CF40}" type="presOf" srcId="{BF92D8FA-811F-4F4C-800A-E921919E5C8F}" destId="{EEC98B23-A648-42BA-90B1-5E1285FABD3A}" srcOrd="0" destOrd="0" presId="urn:microsoft.com/office/officeart/2008/layout/HorizontalMultiLevelHierarchy"/>
    <dgm:cxn modelId="{30F5ABCC-4693-4D2C-AFB6-CD8030C51595}" srcId="{6B1B5D7D-6AE7-4C3A-82FF-C2AD22B90556}" destId="{6252F68D-EBED-44CF-80FA-A7BD48C30EF0}" srcOrd="4" destOrd="0" parTransId="{F387F546-C284-4570-9E7E-BE84B0CE64B9}" sibTransId="{DA81330A-C864-4733-8222-A44E37B2291B}"/>
    <dgm:cxn modelId="{417E6DD4-B238-4D2B-8483-A591091DE7C0}" type="presOf" srcId="{F387F546-C284-4570-9E7E-BE84B0CE64B9}" destId="{9B6DBAE5-9BC2-4F71-8103-ED6325331BFD}" srcOrd="1" destOrd="0" presId="urn:microsoft.com/office/officeart/2008/layout/HorizontalMultiLevelHierarchy"/>
    <dgm:cxn modelId="{FA3327E0-02DF-4520-9628-E01CBA664BC8}" srcId="{6B1B5D7D-6AE7-4C3A-82FF-C2AD22B90556}" destId="{BE814DCB-FDF2-4BA3-9598-AEF92F83D8F5}" srcOrd="8" destOrd="0" parTransId="{BF70EB5D-0EC1-4327-8FEF-A53C5C29D8EE}" sibTransId="{16EA8EC5-0FA6-4ED9-BE6D-81E9C4D6A102}"/>
    <dgm:cxn modelId="{383842E5-F9E4-45A1-A906-613BCB3F113E}" srcId="{6B1B5D7D-6AE7-4C3A-82FF-C2AD22B90556}" destId="{9CA5F61D-2BA1-4DF5-8510-43DF7535D92A}" srcOrd="7" destOrd="0" parTransId="{2DFBDA2B-FFDF-45C9-AC96-96BADA6C3BA8}" sibTransId="{0798D099-2515-4549-B51D-2CCDE8916881}"/>
    <dgm:cxn modelId="{AE0BECEE-8C5B-4543-9F72-3301AF18240E}" type="presOf" srcId="{BF92D8FA-811F-4F4C-800A-E921919E5C8F}" destId="{1D05021F-8A3A-4D2D-8D84-5E3FFC544897}" srcOrd="1" destOrd="0" presId="urn:microsoft.com/office/officeart/2008/layout/HorizontalMultiLevelHierarchy"/>
    <dgm:cxn modelId="{2C86DFEF-8ED6-4633-9605-E7DB2BC9CE14}" type="presOf" srcId="{226461AC-9C98-4B45-B4E5-6ADE6CB5BB0C}" destId="{932270B6-B392-4E69-A9A4-16CD7F84BA7B}" srcOrd="1" destOrd="0" presId="urn:microsoft.com/office/officeart/2008/layout/HorizontalMultiLevelHierarchy"/>
    <dgm:cxn modelId="{FEF598F3-E041-459B-BEB1-F5225314E30B}" type="presOf" srcId="{3415A63A-698E-4378-AD55-1E76D5E2EE4C}" destId="{976D3FE7-EA1B-4611-A13C-6E0A2CCBC83B}" srcOrd="0" destOrd="0" presId="urn:microsoft.com/office/officeart/2008/layout/HorizontalMultiLevelHierarchy"/>
    <dgm:cxn modelId="{55E0F9F5-3D3F-4EA3-985C-D21FF5DB250F}" type="presOf" srcId="{BF70EB5D-0EC1-4327-8FEF-A53C5C29D8EE}" destId="{3DA8D1A1-0BE7-4E4F-9B05-B50CFB1CD3F2}" srcOrd="0" destOrd="0" presId="urn:microsoft.com/office/officeart/2008/layout/HorizontalMultiLevelHierarchy"/>
    <dgm:cxn modelId="{9A9711F8-B7EA-41CD-9D5E-77B8B9B5473E}" type="presOf" srcId="{BF70EB5D-0EC1-4327-8FEF-A53C5C29D8EE}" destId="{7E33E76A-BCBC-49E8-9E90-4A04ADDADBA7}" srcOrd="1" destOrd="0" presId="urn:microsoft.com/office/officeart/2008/layout/HorizontalMultiLevelHierarchy"/>
    <dgm:cxn modelId="{35B57EFE-C528-4A40-90CE-8E5A4CDEA561}" srcId="{6B1B5D7D-6AE7-4C3A-82FF-C2AD22B90556}" destId="{49B15475-AC70-4AB8-B179-BAC552DADD03}" srcOrd="3" destOrd="0" parTransId="{BF92D8FA-811F-4F4C-800A-E921919E5C8F}" sibTransId="{34E40F7A-ECA9-4F4C-AF4D-C89492962F3E}"/>
    <dgm:cxn modelId="{400E31BD-C2D3-4D23-BF46-62B72B703BB1}" type="presParOf" srcId="{031A7D5A-75C1-4683-A404-3378A5DBF7C2}" destId="{D7F62D50-CBD8-4947-9BDE-F55F612B4F47}" srcOrd="0" destOrd="0" presId="urn:microsoft.com/office/officeart/2008/layout/HorizontalMultiLevelHierarchy"/>
    <dgm:cxn modelId="{5B31DA2F-B0D6-420D-9DDC-D29F339C7127}" type="presParOf" srcId="{D7F62D50-CBD8-4947-9BDE-F55F612B4F47}" destId="{DCDBEF8D-3B93-4D5F-B36C-AD3E257E7BDF}" srcOrd="0" destOrd="0" presId="urn:microsoft.com/office/officeart/2008/layout/HorizontalMultiLevelHierarchy"/>
    <dgm:cxn modelId="{9CAD1D56-2392-4B27-A424-3B54A25224E8}" type="presParOf" srcId="{D7F62D50-CBD8-4947-9BDE-F55F612B4F47}" destId="{40E39E6B-A458-4A2D-876F-3763C50393AC}" srcOrd="1" destOrd="0" presId="urn:microsoft.com/office/officeart/2008/layout/HorizontalMultiLevelHierarchy"/>
    <dgm:cxn modelId="{FA22E941-E8AD-4663-AA96-B811222208F0}" type="presParOf" srcId="{40E39E6B-A458-4A2D-876F-3763C50393AC}" destId="{E772ECCA-8852-46CA-9CD1-8B979B6DC50F}" srcOrd="0" destOrd="0" presId="urn:microsoft.com/office/officeart/2008/layout/HorizontalMultiLevelHierarchy"/>
    <dgm:cxn modelId="{B025A81E-1392-4AB9-9D8C-FD3FBBD8DD5E}" type="presParOf" srcId="{E772ECCA-8852-46CA-9CD1-8B979B6DC50F}" destId="{8A969853-AF85-40EA-B414-9ACEF4EAB6FB}" srcOrd="0" destOrd="0" presId="urn:microsoft.com/office/officeart/2008/layout/HorizontalMultiLevelHierarchy"/>
    <dgm:cxn modelId="{1DF67750-FDE2-414D-9250-C74CE0C8A245}" type="presParOf" srcId="{40E39E6B-A458-4A2D-876F-3763C50393AC}" destId="{81AD6BE6-1A5B-4F13-BE51-D05DE3C75D04}" srcOrd="1" destOrd="0" presId="urn:microsoft.com/office/officeart/2008/layout/HorizontalMultiLevelHierarchy"/>
    <dgm:cxn modelId="{7B4F13C4-E0C6-4134-AF58-332ECF3C61AB}" type="presParOf" srcId="{81AD6BE6-1A5B-4F13-BE51-D05DE3C75D04}" destId="{415C9D3A-4EF2-46B8-8210-752C96583A06}" srcOrd="0" destOrd="0" presId="urn:microsoft.com/office/officeart/2008/layout/HorizontalMultiLevelHierarchy"/>
    <dgm:cxn modelId="{AD5AB48F-941A-44EE-B773-8A34B32334B7}" type="presParOf" srcId="{81AD6BE6-1A5B-4F13-BE51-D05DE3C75D04}" destId="{A80DBD5A-67B6-405D-8589-154624D28674}" srcOrd="1" destOrd="0" presId="urn:microsoft.com/office/officeart/2008/layout/HorizontalMultiLevelHierarchy"/>
    <dgm:cxn modelId="{A5D5D5DB-275E-4EAA-B017-E8C329118795}" type="presParOf" srcId="{40E39E6B-A458-4A2D-876F-3763C50393AC}" destId="{A97BE10E-B8FC-4D2D-A48B-054EEE185488}" srcOrd="2" destOrd="0" presId="urn:microsoft.com/office/officeart/2008/layout/HorizontalMultiLevelHierarchy"/>
    <dgm:cxn modelId="{97A065EA-FE68-4DD1-A8AE-9B26A1806114}" type="presParOf" srcId="{A97BE10E-B8FC-4D2D-A48B-054EEE185488}" destId="{932270B6-B392-4E69-A9A4-16CD7F84BA7B}" srcOrd="0" destOrd="0" presId="urn:microsoft.com/office/officeart/2008/layout/HorizontalMultiLevelHierarchy"/>
    <dgm:cxn modelId="{266D791F-B7B7-49AB-B1CB-AA51265EE1AB}" type="presParOf" srcId="{40E39E6B-A458-4A2D-876F-3763C50393AC}" destId="{B4DEA324-D593-4F04-A371-4D490E0BE3B5}" srcOrd="3" destOrd="0" presId="urn:microsoft.com/office/officeart/2008/layout/HorizontalMultiLevelHierarchy"/>
    <dgm:cxn modelId="{CA8321C0-1277-4CB9-AE3B-EA0A40046E83}" type="presParOf" srcId="{B4DEA324-D593-4F04-A371-4D490E0BE3B5}" destId="{D4F3AC30-E777-44A4-904A-F8E5111FCEB5}" srcOrd="0" destOrd="0" presId="urn:microsoft.com/office/officeart/2008/layout/HorizontalMultiLevelHierarchy"/>
    <dgm:cxn modelId="{233D2E45-041F-4EF0-BBF0-762204601A75}" type="presParOf" srcId="{B4DEA324-D593-4F04-A371-4D490E0BE3B5}" destId="{AF0C6CFB-07BF-4125-8100-C4190B46FF87}" srcOrd="1" destOrd="0" presId="urn:microsoft.com/office/officeart/2008/layout/HorizontalMultiLevelHierarchy"/>
    <dgm:cxn modelId="{B80BAC05-D5E6-41D2-B5BD-A7CB7DD93DD6}" type="presParOf" srcId="{40E39E6B-A458-4A2D-876F-3763C50393AC}" destId="{688241C5-C3EE-465A-95DB-9459BE683951}" srcOrd="4" destOrd="0" presId="urn:microsoft.com/office/officeart/2008/layout/HorizontalMultiLevelHierarchy"/>
    <dgm:cxn modelId="{A928849A-339E-47D3-9EAA-33B6B4A45976}" type="presParOf" srcId="{688241C5-C3EE-465A-95DB-9459BE683951}" destId="{74268C94-0E22-4AFB-B4C1-18ABA0B09F65}" srcOrd="0" destOrd="0" presId="urn:microsoft.com/office/officeart/2008/layout/HorizontalMultiLevelHierarchy"/>
    <dgm:cxn modelId="{A88A244F-57D3-460D-88A7-1B047E1F88E5}" type="presParOf" srcId="{40E39E6B-A458-4A2D-876F-3763C50393AC}" destId="{5CADAF80-65A7-4E45-A438-F5E6C5BA84B6}" srcOrd="5" destOrd="0" presId="urn:microsoft.com/office/officeart/2008/layout/HorizontalMultiLevelHierarchy"/>
    <dgm:cxn modelId="{16753460-2FD1-43CF-8EB8-6858E536F5A8}" type="presParOf" srcId="{5CADAF80-65A7-4E45-A438-F5E6C5BA84B6}" destId="{20FE671D-5C02-490F-B509-1294E03D02DF}" srcOrd="0" destOrd="0" presId="urn:microsoft.com/office/officeart/2008/layout/HorizontalMultiLevelHierarchy"/>
    <dgm:cxn modelId="{ECFC721D-8BA9-4D65-96B5-4036D8607E65}" type="presParOf" srcId="{5CADAF80-65A7-4E45-A438-F5E6C5BA84B6}" destId="{1A290DA6-50BE-4929-B1A0-B297A293BD82}" srcOrd="1" destOrd="0" presId="urn:microsoft.com/office/officeart/2008/layout/HorizontalMultiLevelHierarchy"/>
    <dgm:cxn modelId="{5AC4BA41-926F-417E-9BE1-9566659FC6B3}" type="presParOf" srcId="{40E39E6B-A458-4A2D-876F-3763C50393AC}" destId="{EEC98B23-A648-42BA-90B1-5E1285FABD3A}" srcOrd="6" destOrd="0" presId="urn:microsoft.com/office/officeart/2008/layout/HorizontalMultiLevelHierarchy"/>
    <dgm:cxn modelId="{61B16CFE-4A04-4FC2-AA85-7C560E869491}" type="presParOf" srcId="{EEC98B23-A648-42BA-90B1-5E1285FABD3A}" destId="{1D05021F-8A3A-4D2D-8D84-5E3FFC544897}" srcOrd="0" destOrd="0" presId="urn:microsoft.com/office/officeart/2008/layout/HorizontalMultiLevelHierarchy"/>
    <dgm:cxn modelId="{49B3C80D-A2A8-42E7-B512-DC2F890CF395}" type="presParOf" srcId="{40E39E6B-A458-4A2D-876F-3763C50393AC}" destId="{1A2F90D4-B58A-4B82-97F4-ED55EBEBF5E8}" srcOrd="7" destOrd="0" presId="urn:microsoft.com/office/officeart/2008/layout/HorizontalMultiLevelHierarchy"/>
    <dgm:cxn modelId="{37BA5D41-CE19-49E6-B5BE-0CBEA53CB779}" type="presParOf" srcId="{1A2F90D4-B58A-4B82-97F4-ED55EBEBF5E8}" destId="{08479826-5D89-4EA1-8384-0BB68879684E}" srcOrd="0" destOrd="0" presId="urn:microsoft.com/office/officeart/2008/layout/HorizontalMultiLevelHierarchy"/>
    <dgm:cxn modelId="{E2DC40E5-98BB-4988-9DB7-3279DC514D01}" type="presParOf" srcId="{1A2F90D4-B58A-4B82-97F4-ED55EBEBF5E8}" destId="{385A1A99-EAE0-4ADD-8240-28A0B84D003F}" srcOrd="1" destOrd="0" presId="urn:microsoft.com/office/officeart/2008/layout/HorizontalMultiLevelHierarchy"/>
    <dgm:cxn modelId="{496F2BB8-92A3-49E7-876F-589B827AA8A2}" type="presParOf" srcId="{40E39E6B-A458-4A2D-876F-3763C50393AC}" destId="{CD86FF86-1E5E-42A4-A14E-446F609EDE70}" srcOrd="8" destOrd="0" presId="urn:microsoft.com/office/officeart/2008/layout/HorizontalMultiLevelHierarchy"/>
    <dgm:cxn modelId="{29A6DAE2-0C0F-4952-8A90-7846EBDFA1E0}" type="presParOf" srcId="{CD86FF86-1E5E-42A4-A14E-446F609EDE70}" destId="{9B6DBAE5-9BC2-4F71-8103-ED6325331BFD}" srcOrd="0" destOrd="0" presId="urn:microsoft.com/office/officeart/2008/layout/HorizontalMultiLevelHierarchy"/>
    <dgm:cxn modelId="{50D13B9A-B630-4006-9B72-405914E9E5BC}" type="presParOf" srcId="{40E39E6B-A458-4A2D-876F-3763C50393AC}" destId="{811046BC-9FBC-41B9-A79A-FB7194041E6E}" srcOrd="9" destOrd="0" presId="urn:microsoft.com/office/officeart/2008/layout/HorizontalMultiLevelHierarchy"/>
    <dgm:cxn modelId="{E7A7FCE2-BE92-44F3-B8AD-3EA28DEC4F34}" type="presParOf" srcId="{811046BC-9FBC-41B9-A79A-FB7194041E6E}" destId="{501C5925-1395-4693-96AA-EB02A81B7060}" srcOrd="0" destOrd="0" presId="urn:microsoft.com/office/officeart/2008/layout/HorizontalMultiLevelHierarchy"/>
    <dgm:cxn modelId="{8CAC9195-819B-4B2F-8E65-C07ED2D2D3D8}" type="presParOf" srcId="{811046BC-9FBC-41B9-A79A-FB7194041E6E}" destId="{74AB0995-57E1-4FD6-94B5-D0D4744525D0}" srcOrd="1" destOrd="0" presId="urn:microsoft.com/office/officeart/2008/layout/HorizontalMultiLevelHierarchy"/>
    <dgm:cxn modelId="{D90CE3AE-886B-42D9-A892-FDC2AA4DDCB8}" type="presParOf" srcId="{40E39E6B-A458-4A2D-876F-3763C50393AC}" destId="{DFD10D82-25EE-43DF-AAB3-B53DC552C70D}" srcOrd="10" destOrd="0" presId="urn:microsoft.com/office/officeart/2008/layout/HorizontalMultiLevelHierarchy"/>
    <dgm:cxn modelId="{633C603D-A14C-459F-9381-AAA65947188E}" type="presParOf" srcId="{DFD10D82-25EE-43DF-AAB3-B53DC552C70D}" destId="{12C15C87-1040-4C75-BB69-90160265F1E9}" srcOrd="0" destOrd="0" presId="urn:microsoft.com/office/officeart/2008/layout/HorizontalMultiLevelHierarchy"/>
    <dgm:cxn modelId="{3C83C111-1431-47F5-B756-C176686564D6}" type="presParOf" srcId="{40E39E6B-A458-4A2D-876F-3763C50393AC}" destId="{241AC2E0-8610-40A1-BD23-4B25D01A7286}" srcOrd="11" destOrd="0" presId="urn:microsoft.com/office/officeart/2008/layout/HorizontalMultiLevelHierarchy"/>
    <dgm:cxn modelId="{FEA91A9B-C666-48D6-A1BC-AB02AE28FDE4}" type="presParOf" srcId="{241AC2E0-8610-40A1-BD23-4B25D01A7286}" destId="{9A5C96A6-B013-41AB-8E64-330F8F2DE4A7}" srcOrd="0" destOrd="0" presId="urn:microsoft.com/office/officeart/2008/layout/HorizontalMultiLevelHierarchy"/>
    <dgm:cxn modelId="{2B5B97D6-DE99-4E95-85D3-B48EEA13D3CB}" type="presParOf" srcId="{241AC2E0-8610-40A1-BD23-4B25D01A7286}" destId="{67B66E3B-C863-4EC0-A71A-3F3E31D931E0}" srcOrd="1" destOrd="0" presId="urn:microsoft.com/office/officeart/2008/layout/HorizontalMultiLevelHierarchy"/>
    <dgm:cxn modelId="{F466610E-EEC9-4394-88C3-1C41C5290E0C}" type="presParOf" srcId="{40E39E6B-A458-4A2D-876F-3763C50393AC}" destId="{F99E2723-DEC1-4AF1-A815-6B5829EB64C9}" srcOrd="12" destOrd="0" presId="urn:microsoft.com/office/officeart/2008/layout/HorizontalMultiLevelHierarchy"/>
    <dgm:cxn modelId="{AF240064-6A7E-4207-8CC9-184886179313}" type="presParOf" srcId="{F99E2723-DEC1-4AF1-A815-6B5829EB64C9}" destId="{0B45E0EB-3A75-41EF-82B0-4403CE1DC2DC}" srcOrd="0" destOrd="0" presId="urn:microsoft.com/office/officeart/2008/layout/HorizontalMultiLevelHierarchy"/>
    <dgm:cxn modelId="{5D6FD6CB-7022-4B6E-811C-CD40472F8DF7}" type="presParOf" srcId="{40E39E6B-A458-4A2D-876F-3763C50393AC}" destId="{2124A458-C295-4324-BC76-47581347F70D}" srcOrd="13" destOrd="0" presId="urn:microsoft.com/office/officeart/2008/layout/HorizontalMultiLevelHierarchy"/>
    <dgm:cxn modelId="{1D18DA07-7283-4B14-9E90-5A19C4FED6DE}" type="presParOf" srcId="{2124A458-C295-4324-BC76-47581347F70D}" destId="{42E50DDF-8D76-4F6D-A93E-07DBD91D835E}" srcOrd="0" destOrd="0" presId="urn:microsoft.com/office/officeart/2008/layout/HorizontalMultiLevelHierarchy"/>
    <dgm:cxn modelId="{14055211-FF54-4AB0-8C1D-A5F8EBCE79B8}" type="presParOf" srcId="{2124A458-C295-4324-BC76-47581347F70D}" destId="{FF62AF56-45F2-49AF-B8D5-DE7EB5DDFDC0}" srcOrd="1" destOrd="0" presId="urn:microsoft.com/office/officeart/2008/layout/HorizontalMultiLevelHierarchy"/>
    <dgm:cxn modelId="{B0D64693-AA1B-4EE4-BF9D-48CC655E4CF4}" type="presParOf" srcId="{40E39E6B-A458-4A2D-876F-3763C50393AC}" destId="{EF92CB8E-500D-4551-A630-B591F3165CDC}" srcOrd="14" destOrd="0" presId="urn:microsoft.com/office/officeart/2008/layout/HorizontalMultiLevelHierarchy"/>
    <dgm:cxn modelId="{A5563C8E-E315-48AE-A3E2-B6C5E2BD9AFE}" type="presParOf" srcId="{EF92CB8E-500D-4551-A630-B591F3165CDC}" destId="{6D6C55C4-5016-4E5D-92FB-64DE141C4CD9}" srcOrd="0" destOrd="0" presId="urn:microsoft.com/office/officeart/2008/layout/HorizontalMultiLevelHierarchy"/>
    <dgm:cxn modelId="{2952AE99-E481-4B64-B3BF-39C49A3A8B0B}" type="presParOf" srcId="{40E39E6B-A458-4A2D-876F-3763C50393AC}" destId="{480DA73B-80FB-49DB-B432-4AE48B15C195}" srcOrd="15" destOrd="0" presId="urn:microsoft.com/office/officeart/2008/layout/HorizontalMultiLevelHierarchy"/>
    <dgm:cxn modelId="{824A64F7-6456-440D-8D87-9D9259E64ED3}" type="presParOf" srcId="{480DA73B-80FB-49DB-B432-4AE48B15C195}" destId="{92077423-2355-4D3C-97AC-4504D79CAEC4}" srcOrd="0" destOrd="0" presId="urn:microsoft.com/office/officeart/2008/layout/HorizontalMultiLevelHierarchy"/>
    <dgm:cxn modelId="{9AA290AE-9CA0-4EA8-8485-EA78FA74F35B}" type="presParOf" srcId="{480DA73B-80FB-49DB-B432-4AE48B15C195}" destId="{E3E05C5F-172D-42D6-9544-BC891E1CFFE6}" srcOrd="1" destOrd="0" presId="urn:microsoft.com/office/officeart/2008/layout/HorizontalMultiLevelHierarchy"/>
    <dgm:cxn modelId="{B343D181-C37B-4F95-B963-D7BEA14C267A}" type="presParOf" srcId="{40E39E6B-A458-4A2D-876F-3763C50393AC}" destId="{3DA8D1A1-0BE7-4E4F-9B05-B50CFB1CD3F2}" srcOrd="16" destOrd="0" presId="urn:microsoft.com/office/officeart/2008/layout/HorizontalMultiLevelHierarchy"/>
    <dgm:cxn modelId="{008FD616-7036-4840-A606-B5CE8AE5E0F9}" type="presParOf" srcId="{3DA8D1A1-0BE7-4E4F-9B05-B50CFB1CD3F2}" destId="{7E33E76A-BCBC-49E8-9E90-4A04ADDADBA7}" srcOrd="0" destOrd="0" presId="urn:microsoft.com/office/officeart/2008/layout/HorizontalMultiLevelHierarchy"/>
    <dgm:cxn modelId="{7FC618DE-3DD4-4887-BDD7-74F960D47B1D}" type="presParOf" srcId="{40E39E6B-A458-4A2D-876F-3763C50393AC}" destId="{6261EFAB-B7A2-4C32-953A-A0E247BBA978}" srcOrd="17" destOrd="0" presId="urn:microsoft.com/office/officeart/2008/layout/HorizontalMultiLevelHierarchy"/>
    <dgm:cxn modelId="{9D3F5A46-939F-46DB-9006-D3C30F6561A5}" type="presParOf" srcId="{6261EFAB-B7A2-4C32-953A-A0E247BBA978}" destId="{B8ADAF88-AB3C-4CB3-BE25-BA877220B78D}" srcOrd="0" destOrd="0" presId="urn:microsoft.com/office/officeart/2008/layout/HorizontalMultiLevelHierarchy"/>
    <dgm:cxn modelId="{A0898518-286B-4AC7-88DA-79D2356B1457}" type="presParOf" srcId="{6261EFAB-B7A2-4C32-953A-A0E247BBA978}" destId="{EE38E85F-FCC3-44FC-9283-A79ECCF0ECE3}" srcOrd="1" destOrd="0" presId="urn:microsoft.com/office/officeart/2008/layout/HorizontalMultiLevelHierarchy"/>
    <dgm:cxn modelId="{A7F4581D-8350-4D05-BA3B-BE8A57EDC0AA}" type="presParOf" srcId="{40E39E6B-A458-4A2D-876F-3763C50393AC}" destId="{976D3FE7-EA1B-4611-A13C-6E0A2CCBC83B}" srcOrd="18" destOrd="0" presId="urn:microsoft.com/office/officeart/2008/layout/HorizontalMultiLevelHierarchy"/>
    <dgm:cxn modelId="{C2C1333D-08E6-41B8-AFC8-4E924326C684}" type="presParOf" srcId="{976D3FE7-EA1B-4611-A13C-6E0A2CCBC83B}" destId="{0A66F92D-E125-499F-A48F-A9752F9B0297}" srcOrd="0" destOrd="0" presId="urn:microsoft.com/office/officeart/2008/layout/HorizontalMultiLevelHierarchy"/>
    <dgm:cxn modelId="{4627CEF7-3369-49F9-9AF8-21CFFC581E07}" type="presParOf" srcId="{40E39E6B-A458-4A2D-876F-3763C50393AC}" destId="{138D0B7A-75B2-49AC-B6DD-B96FA5F58271}" srcOrd="19" destOrd="0" presId="urn:microsoft.com/office/officeart/2008/layout/HorizontalMultiLevelHierarchy"/>
    <dgm:cxn modelId="{E937B444-299D-43AF-A78D-2DE31777390C}" type="presParOf" srcId="{138D0B7A-75B2-49AC-B6DD-B96FA5F58271}" destId="{8DA73460-B29D-40D1-B393-0EB17310494D}" srcOrd="0" destOrd="0" presId="urn:microsoft.com/office/officeart/2008/layout/HorizontalMultiLevelHierarchy"/>
    <dgm:cxn modelId="{5971A2BE-0004-40F9-A955-FCB05A233EA5}" type="presParOf" srcId="{138D0B7A-75B2-49AC-B6DD-B96FA5F58271}" destId="{85AB18D2-0EEB-400F-8B99-B86E2847EFB9}"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D3FE7-EA1B-4611-A13C-6E0A2CCBC83B}">
      <dsp:nvSpPr>
        <dsp:cNvPr id="0" name=""/>
        <dsp:cNvSpPr/>
      </dsp:nvSpPr>
      <dsp:spPr>
        <a:xfrm>
          <a:off x="4654923" y="1840325"/>
          <a:ext cx="1095617" cy="1686690"/>
        </a:xfrm>
        <a:custGeom>
          <a:avLst/>
          <a:gdLst/>
          <a:ahLst/>
          <a:cxnLst/>
          <a:rect l="0" t="0" r="0" b="0"/>
          <a:pathLst>
            <a:path>
              <a:moveTo>
                <a:pt x="0" y="0"/>
              </a:moveTo>
              <a:lnTo>
                <a:pt x="547808" y="0"/>
              </a:lnTo>
              <a:lnTo>
                <a:pt x="547808" y="1686690"/>
              </a:lnTo>
              <a:lnTo>
                <a:pt x="1095617" y="168669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52450" y="2633388"/>
        <a:ext cx="0" cy="0"/>
      </dsp:txXfrm>
    </dsp:sp>
    <dsp:sp modelId="{3DA8D1A1-0BE7-4E4F-9B05-B50CFB1CD3F2}">
      <dsp:nvSpPr>
        <dsp:cNvPr id="0" name=""/>
        <dsp:cNvSpPr/>
      </dsp:nvSpPr>
      <dsp:spPr>
        <a:xfrm>
          <a:off x="4654923" y="1840325"/>
          <a:ext cx="1095617" cy="1311870"/>
        </a:xfrm>
        <a:custGeom>
          <a:avLst/>
          <a:gdLst/>
          <a:ahLst/>
          <a:cxnLst/>
          <a:rect l="0" t="0" r="0" b="0"/>
          <a:pathLst>
            <a:path>
              <a:moveTo>
                <a:pt x="0" y="0"/>
              </a:moveTo>
              <a:lnTo>
                <a:pt x="547808" y="0"/>
              </a:lnTo>
              <a:lnTo>
                <a:pt x="547808" y="1311870"/>
              </a:lnTo>
              <a:lnTo>
                <a:pt x="1095617" y="131187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60002" y="2453530"/>
        <a:ext cx="0" cy="0"/>
      </dsp:txXfrm>
    </dsp:sp>
    <dsp:sp modelId="{EF92CB8E-500D-4551-A630-B591F3165CDC}">
      <dsp:nvSpPr>
        <dsp:cNvPr id="0" name=""/>
        <dsp:cNvSpPr/>
      </dsp:nvSpPr>
      <dsp:spPr>
        <a:xfrm>
          <a:off x="4654923" y="1840325"/>
          <a:ext cx="1095617" cy="937050"/>
        </a:xfrm>
        <a:custGeom>
          <a:avLst/>
          <a:gdLst/>
          <a:ahLst/>
          <a:cxnLst/>
          <a:rect l="0" t="0" r="0" b="0"/>
          <a:pathLst>
            <a:path>
              <a:moveTo>
                <a:pt x="0" y="0"/>
              </a:moveTo>
              <a:lnTo>
                <a:pt x="547808" y="0"/>
              </a:lnTo>
              <a:lnTo>
                <a:pt x="547808" y="937050"/>
              </a:lnTo>
              <a:lnTo>
                <a:pt x="1095617" y="93705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66690" y="2272808"/>
        <a:ext cx="0" cy="0"/>
      </dsp:txXfrm>
    </dsp:sp>
    <dsp:sp modelId="{F99E2723-DEC1-4AF1-A815-6B5829EB64C9}">
      <dsp:nvSpPr>
        <dsp:cNvPr id="0" name=""/>
        <dsp:cNvSpPr/>
      </dsp:nvSpPr>
      <dsp:spPr>
        <a:xfrm>
          <a:off x="4654923" y="1840325"/>
          <a:ext cx="1095617" cy="562230"/>
        </a:xfrm>
        <a:custGeom>
          <a:avLst/>
          <a:gdLst/>
          <a:ahLst/>
          <a:cxnLst/>
          <a:rect l="0" t="0" r="0" b="0"/>
          <a:pathLst>
            <a:path>
              <a:moveTo>
                <a:pt x="0" y="0"/>
              </a:moveTo>
              <a:lnTo>
                <a:pt x="547808" y="0"/>
              </a:lnTo>
              <a:lnTo>
                <a:pt x="547808" y="562230"/>
              </a:lnTo>
              <a:lnTo>
                <a:pt x="1095617" y="56223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71946" y="2090654"/>
        <a:ext cx="0" cy="0"/>
      </dsp:txXfrm>
    </dsp:sp>
    <dsp:sp modelId="{DFD10D82-25EE-43DF-AAB3-B53DC552C70D}">
      <dsp:nvSpPr>
        <dsp:cNvPr id="0" name=""/>
        <dsp:cNvSpPr/>
      </dsp:nvSpPr>
      <dsp:spPr>
        <a:xfrm>
          <a:off x="4654923" y="1840325"/>
          <a:ext cx="1095617" cy="187410"/>
        </a:xfrm>
        <a:custGeom>
          <a:avLst/>
          <a:gdLst/>
          <a:ahLst/>
          <a:cxnLst/>
          <a:rect l="0" t="0" r="0" b="0"/>
          <a:pathLst>
            <a:path>
              <a:moveTo>
                <a:pt x="0" y="0"/>
              </a:moveTo>
              <a:lnTo>
                <a:pt x="547808" y="0"/>
              </a:lnTo>
              <a:lnTo>
                <a:pt x="547808" y="187410"/>
              </a:lnTo>
              <a:lnTo>
                <a:pt x="1095617" y="18741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74944" y="1906242"/>
        <a:ext cx="0" cy="0"/>
      </dsp:txXfrm>
    </dsp:sp>
    <dsp:sp modelId="{CD86FF86-1E5E-42A4-A14E-446F609EDE70}">
      <dsp:nvSpPr>
        <dsp:cNvPr id="0" name=""/>
        <dsp:cNvSpPr/>
      </dsp:nvSpPr>
      <dsp:spPr>
        <a:xfrm>
          <a:off x="4654923" y="1652915"/>
          <a:ext cx="1095617" cy="187410"/>
        </a:xfrm>
        <a:custGeom>
          <a:avLst/>
          <a:gdLst/>
          <a:ahLst/>
          <a:cxnLst/>
          <a:rect l="0" t="0" r="0" b="0"/>
          <a:pathLst>
            <a:path>
              <a:moveTo>
                <a:pt x="0" y="187410"/>
              </a:moveTo>
              <a:lnTo>
                <a:pt x="547808" y="187410"/>
              </a:lnTo>
              <a:lnTo>
                <a:pt x="547808" y="0"/>
              </a:lnTo>
              <a:lnTo>
                <a:pt x="1095617" y="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74944" y="1718832"/>
        <a:ext cx="0" cy="0"/>
      </dsp:txXfrm>
    </dsp:sp>
    <dsp:sp modelId="{EEC98B23-A648-42BA-90B1-5E1285FABD3A}">
      <dsp:nvSpPr>
        <dsp:cNvPr id="0" name=""/>
        <dsp:cNvSpPr/>
      </dsp:nvSpPr>
      <dsp:spPr>
        <a:xfrm>
          <a:off x="4654923" y="1278095"/>
          <a:ext cx="1095617" cy="562230"/>
        </a:xfrm>
        <a:custGeom>
          <a:avLst/>
          <a:gdLst/>
          <a:ahLst/>
          <a:cxnLst/>
          <a:rect l="0" t="0" r="0" b="0"/>
          <a:pathLst>
            <a:path>
              <a:moveTo>
                <a:pt x="0" y="562230"/>
              </a:moveTo>
              <a:lnTo>
                <a:pt x="547808" y="562230"/>
              </a:lnTo>
              <a:lnTo>
                <a:pt x="547808" y="0"/>
              </a:lnTo>
              <a:lnTo>
                <a:pt x="1095617" y="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71946" y="1528424"/>
        <a:ext cx="0" cy="0"/>
      </dsp:txXfrm>
    </dsp:sp>
    <dsp:sp modelId="{688241C5-C3EE-465A-95DB-9459BE683951}">
      <dsp:nvSpPr>
        <dsp:cNvPr id="0" name=""/>
        <dsp:cNvSpPr/>
      </dsp:nvSpPr>
      <dsp:spPr>
        <a:xfrm>
          <a:off x="4654923" y="903275"/>
          <a:ext cx="1095617" cy="937050"/>
        </a:xfrm>
        <a:custGeom>
          <a:avLst/>
          <a:gdLst/>
          <a:ahLst/>
          <a:cxnLst/>
          <a:rect l="0" t="0" r="0" b="0"/>
          <a:pathLst>
            <a:path>
              <a:moveTo>
                <a:pt x="0" y="937050"/>
              </a:moveTo>
              <a:lnTo>
                <a:pt x="547808" y="937050"/>
              </a:lnTo>
              <a:lnTo>
                <a:pt x="547808" y="0"/>
              </a:lnTo>
              <a:lnTo>
                <a:pt x="1095617" y="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66690" y="1335758"/>
        <a:ext cx="0" cy="0"/>
      </dsp:txXfrm>
    </dsp:sp>
    <dsp:sp modelId="{A97BE10E-B8FC-4D2D-A48B-054EEE185488}">
      <dsp:nvSpPr>
        <dsp:cNvPr id="0" name=""/>
        <dsp:cNvSpPr/>
      </dsp:nvSpPr>
      <dsp:spPr>
        <a:xfrm>
          <a:off x="4654923" y="528455"/>
          <a:ext cx="1095617" cy="1311870"/>
        </a:xfrm>
        <a:custGeom>
          <a:avLst/>
          <a:gdLst/>
          <a:ahLst/>
          <a:cxnLst/>
          <a:rect l="0" t="0" r="0" b="0"/>
          <a:pathLst>
            <a:path>
              <a:moveTo>
                <a:pt x="0" y="1311870"/>
              </a:moveTo>
              <a:lnTo>
                <a:pt x="547808" y="1311870"/>
              </a:lnTo>
              <a:lnTo>
                <a:pt x="547808" y="0"/>
              </a:lnTo>
              <a:lnTo>
                <a:pt x="1095617" y="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60002" y="1141660"/>
        <a:ext cx="0" cy="0"/>
      </dsp:txXfrm>
    </dsp:sp>
    <dsp:sp modelId="{E772ECCA-8852-46CA-9CD1-8B979B6DC50F}">
      <dsp:nvSpPr>
        <dsp:cNvPr id="0" name=""/>
        <dsp:cNvSpPr/>
      </dsp:nvSpPr>
      <dsp:spPr>
        <a:xfrm>
          <a:off x="4654923" y="153635"/>
          <a:ext cx="1095617" cy="1686690"/>
        </a:xfrm>
        <a:custGeom>
          <a:avLst/>
          <a:gdLst/>
          <a:ahLst/>
          <a:cxnLst/>
          <a:rect l="0" t="0" r="0" b="0"/>
          <a:pathLst>
            <a:path>
              <a:moveTo>
                <a:pt x="0" y="1686690"/>
              </a:moveTo>
              <a:lnTo>
                <a:pt x="547808" y="1686690"/>
              </a:lnTo>
              <a:lnTo>
                <a:pt x="547808" y="0"/>
              </a:lnTo>
              <a:lnTo>
                <a:pt x="1095617" y="0"/>
              </a:lnTo>
            </a:path>
          </a:pathLst>
        </a:custGeom>
        <a:noFill/>
        <a:ln w="28575" cap="flat" cmpd="sng" algn="ctr">
          <a:solidFill>
            <a:sysClr val="window" lastClr="FFFFFF"/>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r" defTabSz="222250">
            <a:lnSpc>
              <a:spcPct val="90000"/>
            </a:lnSpc>
            <a:spcBef>
              <a:spcPct val="0"/>
            </a:spcBef>
            <a:spcAft>
              <a:spcPct val="35000"/>
            </a:spcAft>
            <a:buNone/>
          </a:pPr>
          <a:endParaRPr lang="nl-NL" sz="500" kern="1200">
            <a:solidFill>
              <a:sysClr val="windowText" lastClr="000000">
                <a:hueOff val="0"/>
                <a:satOff val="0"/>
                <a:lumOff val="0"/>
                <a:alphaOff val="0"/>
              </a:sysClr>
            </a:solidFill>
            <a:latin typeface="Aptos" panose="02110004020202020204"/>
            <a:ea typeface="+mn-ea"/>
            <a:cs typeface="+mn-cs"/>
          </a:endParaRPr>
        </a:p>
      </dsp:txBody>
      <dsp:txXfrm>
        <a:off x="5152450" y="946697"/>
        <a:ext cx="0" cy="0"/>
      </dsp:txXfrm>
    </dsp:sp>
    <dsp:sp modelId="{DCDBEF8D-3B93-4D5F-B36C-AD3E257E7BDF}">
      <dsp:nvSpPr>
        <dsp:cNvPr id="0" name=""/>
        <dsp:cNvSpPr/>
      </dsp:nvSpPr>
      <dsp:spPr>
        <a:xfrm rot="16200000">
          <a:off x="2544658" y="1568588"/>
          <a:ext cx="3677056" cy="543474"/>
        </a:xfrm>
        <a:prstGeom prst="rect">
          <a:avLst/>
        </a:prstGeom>
        <a:solidFill>
          <a:srgbClr val="196B24"/>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NL" sz="1800" kern="1200">
              <a:solidFill>
                <a:sysClr val="window" lastClr="FFFFFF"/>
              </a:solidFill>
              <a:latin typeface="Aptos" panose="02110004020202020204"/>
              <a:ea typeface="+mn-ea"/>
              <a:cs typeface="+mn-cs"/>
            </a:rPr>
            <a:t>KB Deel 2 Generiek Pabo – NLQF6</a:t>
          </a:r>
        </a:p>
      </dsp:txBody>
      <dsp:txXfrm>
        <a:off x="2544658" y="1568588"/>
        <a:ext cx="3677056" cy="543474"/>
      </dsp:txXfrm>
    </dsp:sp>
    <dsp:sp modelId="{415C9D3A-4EF2-46B8-8210-752C96583A06}">
      <dsp:nvSpPr>
        <dsp:cNvPr id="0" name=""/>
        <dsp:cNvSpPr/>
      </dsp:nvSpPr>
      <dsp:spPr>
        <a:xfrm>
          <a:off x="5750541" y="370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Nederlands</a:t>
          </a:r>
        </a:p>
      </dsp:txBody>
      <dsp:txXfrm>
        <a:off x="5750541" y="3707"/>
        <a:ext cx="1449749" cy="299856"/>
      </dsp:txXfrm>
    </dsp:sp>
    <dsp:sp modelId="{D4F3AC30-E777-44A4-904A-F8E5111FCEB5}">
      <dsp:nvSpPr>
        <dsp:cNvPr id="0" name=""/>
        <dsp:cNvSpPr/>
      </dsp:nvSpPr>
      <dsp:spPr>
        <a:xfrm>
          <a:off x="5750541" y="37852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Rekenen &amp; Wiskunde</a:t>
          </a:r>
        </a:p>
      </dsp:txBody>
      <dsp:txXfrm>
        <a:off x="5750541" y="378527"/>
        <a:ext cx="1449749" cy="299856"/>
      </dsp:txXfrm>
    </dsp:sp>
    <dsp:sp modelId="{20FE671D-5C02-490F-B509-1294E03D02DF}">
      <dsp:nvSpPr>
        <dsp:cNvPr id="0" name=""/>
        <dsp:cNvSpPr/>
      </dsp:nvSpPr>
      <dsp:spPr>
        <a:xfrm>
          <a:off x="5750541" y="75334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Burgerschap</a:t>
          </a:r>
        </a:p>
      </dsp:txBody>
      <dsp:txXfrm>
        <a:off x="5750541" y="753347"/>
        <a:ext cx="1449749" cy="299856"/>
      </dsp:txXfrm>
    </dsp:sp>
    <dsp:sp modelId="{08479826-5D89-4EA1-8384-0BB68879684E}">
      <dsp:nvSpPr>
        <dsp:cNvPr id="0" name=""/>
        <dsp:cNvSpPr/>
      </dsp:nvSpPr>
      <dsp:spPr>
        <a:xfrm>
          <a:off x="5750541" y="112816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Digitale Geletterdheid</a:t>
          </a:r>
        </a:p>
      </dsp:txBody>
      <dsp:txXfrm>
        <a:off x="5750541" y="1128167"/>
        <a:ext cx="1449749" cy="299856"/>
      </dsp:txXfrm>
    </dsp:sp>
    <dsp:sp modelId="{501C5925-1395-4693-96AA-EB02A81B7060}">
      <dsp:nvSpPr>
        <dsp:cNvPr id="0" name=""/>
        <dsp:cNvSpPr/>
      </dsp:nvSpPr>
      <dsp:spPr>
        <a:xfrm>
          <a:off x="5750541" y="150298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Mens &amp; Maatschappij</a:t>
          </a:r>
        </a:p>
      </dsp:txBody>
      <dsp:txXfrm>
        <a:off x="5750541" y="1502987"/>
        <a:ext cx="1449749" cy="299856"/>
      </dsp:txXfrm>
    </dsp:sp>
    <dsp:sp modelId="{9A5C96A6-B013-41AB-8E64-330F8F2DE4A7}">
      <dsp:nvSpPr>
        <dsp:cNvPr id="0" name=""/>
        <dsp:cNvSpPr/>
      </dsp:nvSpPr>
      <dsp:spPr>
        <a:xfrm>
          <a:off x="5750541" y="187780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Mens &amp; Natuur</a:t>
          </a:r>
        </a:p>
      </dsp:txBody>
      <dsp:txXfrm>
        <a:off x="5750541" y="1877807"/>
        <a:ext cx="1449749" cy="299856"/>
      </dsp:txXfrm>
    </dsp:sp>
    <dsp:sp modelId="{42E50DDF-8D76-4F6D-A93E-07DBD91D835E}">
      <dsp:nvSpPr>
        <dsp:cNvPr id="0" name=""/>
        <dsp:cNvSpPr/>
      </dsp:nvSpPr>
      <dsp:spPr>
        <a:xfrm>
          <a:off x="5750541" y="225262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Bewegen &amp; Sport</a:t>
          </a:r>
        </a:p>
      </dsp:txBody>
      <dsp:txXfrm>
        <a:off x="5750541" y="2252627"/>
        <a:ext cx="1449749" cy="299856"/>
      </dsp:txXfrm>
    </dsp:sp>
    <dsp:sp modelId="{92077423-2355-4D3C-97AC-4504D79CAEC4}">
      <dsp:nvSpPr>
        <dsp:cNvPr id="0" name=""/>
        <dsp:cNvSpPr/>
      </dsp:nvSpPr>
      <dsp:spPr>
        <a:xfrm>
          <a:off x="5750541" y="262744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Kunst &amp; Cultuur</a:t>
          </a:r>
        </a:p>
      </dsp:txBody>
      <dsp:txXfrm>
        <a:off x="5750541" y="2627447"/>
        <a:ext cx="1449749" cy="299856"/>
      </dsp:txXfrm>
    </dsp:sp>
    <dsp:sp modelId="{B8ADAF88-AB3C-4CB3-BE25-BA877220B78D}">
      <dsp:nvSpPr>
        <dsp:cNvPr id="0" name=""/>
        <dsp:cNvSpPr/>
      </dsp:nvSpPr>
      <dsp:spPr>
        <a:xfrm>
          <a:off x="5750541" y="300226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Engels</a:t>
          </a:r>
        </a:p>
      </dsp:txBody>
      <dsp:txXfrm>
        <a:off x="5750541" y="3002267"/>
        <a:ext cx="1449749" cy="299856"/>
      </dsp:txXfrm>
    </dsp:sp>
    <dsp:sp modelId="{8DA73460-B29D-40D1-B393-0EB17310494D}">
      <dsp:nvSpPr>
        <dsp:cNvPr id="0" name=""/>
        <dsp:cNvSpPr/>
      </dsp:nvSpPr>
      <dsp:spPr>
        <a:xfrm>
          <a:off x="5750541" y="3377087"/>
          <a:ext cx="1449749" cy="299856"/>
        </a:xfrm>
        <a:prstGeom prst="rect">
          <a:avLst/>
        </a:prstGeom>
        <a:solidFill>
          <a:srgbClr val="20882F"/>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a:solidFill>
                <a:sysClr val="window" lastClr="FFFFFF"/>
              </a:solidFill>
              <a:latin typeface="Aptos" panose="02110004020202020204"/>
              <a:ea typeface="+mn-ea"/>
              <a:cs typeface="+mn-cs"/>
            </a:rPr>
            <a:t>Fries</a:t>
          </a:r>
        </a:p>
      </dsp:txBody>
      <dsp:txXfrm>
        <a:off x="5750541" y="3377087"/>
        <a:ext cx="1449749" cy="29985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632EAD-8B1C-466D-B626-9CCE30AA5933}" type="datetimeFigureOut">
              <a:rPr lang="nl-NL" smtClean="0"/>
              <a:t>29-6-2026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1045FA-A326-4813-BAB7-00DD51E3EA9C}" type="slidenum">
              <a:rPr lang="nl-NL" smtClean="0"/>
              <a:t>‹#›</a:t>
            </a:fld>
            <a:endParaRPr lang="nl-NL"/>
          </a:p>
        </p:txBody>
      </p:sp>
    </p:spTree>
    <p:extLst>
      <p:ext uri="{BB962C8B-B14F-4D97-AF65-F5344CB8AC3E}">
        <p14:creationId xmlns:p14="http://schemas.microsoft.com/office/powerpoint/2010/main" val="185704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onderwijsraad.nl/documenten/2025/01/17/bekwaamheid-beter-borge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vo-raad.nl/nieuws/onderwijsraad-toetsbare-bekwaamheidseisen-startende-leraren-nodig"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hrhogeschoolede.sharepoint.com/:b:/r/teams/EDU_MedewerkersLBA/Gedeelde%20documenten/Ontwikkeling/Landelijke%20ontwikkelingen/kerndoelen-primair-onderwijs-slo-2025.pdf?csf=1&amp;web=1&amp;e=01SIlz"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t"/>
            <a:r>
              <a:rPr lang="nl-NL" sz="1200" b="1" i="0" kern="1200" dirty="0">
                <a:solidFill>
                  <a:schemeClr val="tx1"/>
                </a:solidFill>
                <a:effectLst/>
                <a:latin typeface="+mn-lt"/>
                <a:ea typeface="+mn-ea"/>
                <a:cs typeface="+mn-cs"/>
              </a:rPr>
              <a:t>Specifieker formuleren van wettelijke bekwaamheidseisen</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De huidige eisen zijn te globaal. Ze moeten concreter worden vastgelegd in de wet, zodat duidelijk is wat elke leraar qua </a:t>
            </a:r>
            <a:r>
              <a:rPr lang="nl-NL" sz="1200" b="0" i="0" kern="1200" dirty="0" err="1">
                <a:solidFill>
                  <a:schemeClr val="tx1"/>
                </a:solidFill>
                <a:effectLst/>
                <a:latin typeface="+mn-lt"/>
                <a:ea typeface="+mn-ea"/>
                <a:cs typeface="+mn-cs"/>
              </a:rPr>
              <a:t>vakinhoud</a:t>
            </a:r>
            <a:r>
              <a:rPr lang="nl-NL" sz="1200" b="0" i="0" kern="1200" dirty="0">
                <a:solidFill>
                  <a:schemeClr val="tx1"/>
                </a:solidFill>
                <a:effectLst/>
                <a:latin typeface="+mn-lt"/>
                <a:ea typeface="+mn-ea"/>
                <a:cs typeface="+mn-cs"/>
              </a:rPr>
              <a:t>, vakdidactiek en pedagogiek moet kennen en kunnen. </a:t>
            </a:r>
            <a:r>
              <a:rPr lang="nl-NL" sz="1200" b="0" i="0" u="none" strike="noStrike" kern="1200" dirty="0">
                <a:solidFill>
                  <a:schemeClr val="tx1"/>
                </a:solidFill>
                <a:effectLst/>
                <a:latin typeface="+mn-lt"/>
                <a:ea typeface="+mn-ea"/>
                <a:cs typeface="+mn-cs"/>
                <a:hlinkClick r:id="rId3"/>
              </a:rPr>
              <a:t>[onderwijsraad.nl]</a:t>
            </a:r>
            <a:endParaRPr lang="nl-NL" sz="1200" b="0" i="0" kern="1200" dirty="0">
              <a:solidFill>
                <a:schemeClr val="tx1"/>
              </a:solidFill>
              <a:effectLst/>
              <a:latin typeface="+mn-lt"/>
              <a:ea typeface="+mn-ea"/>
              <a:cs typeface="+mn-cs"/>
            </a:endParaRPr>
          </a:p>
          <a:p>
            <a:pPr fontAlgn="t"/>
            <a:r>
              <a:rPr lang="nl-NL" sz="1200" b="1" i="0" kern="1200" dirty="0">
                <a:solidFill>
                  <a:schemeClr val="tx1"/>
                </a:solidFill>
                <a:effectLst/>
                <a:latin typeface="+mn-lt"/>
                <a:ea typeface="+mn-ea"/>
                <a:cs typeface="+mn-cs"/>
              </a:rPr>
              <a:t>Eén landelijk toets- en beoordelingskader</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Aan het einde van elke lerarenopleiding moeten studenten worden getoetst via </a:t>
            </a:r>
            <a:r>
              <a:rPr lang="nl-NL" sz="1200" b="1" i="0" kern="1200" dirty="0">
                <a:solidFill>
                  <a:schemeClr val="tx1"/>
                </a:solidFill>
                <a:effectLst/>
                <a:latin typeface="+mn-lt"/>
                <a:ea typeface="+mn-ea"/>
                <a:cs typeface="+mn-cs"/>
              </a:rPr>
              <a:t>landelijke theorietoetsen</a:t>
            </a:r>
            <a:r>
              <a:rPr lang="nl-NL" sz="1200" b="0" i="0" kern="1200" dirty="0">
                <a:solidFill>
                  <a:schemeClr val="tx1"/>
                </a:solidFill>
                <a:effectLst/>
                <a:latin typeface="+mn-lt"/>
                <a:ea typeface="+mn-ea"/>
                <a:cs typeface="+mn-cs"/>
              </a:rPr>
              <a:t> en </a:t>
            </a:r>
            <a:r>
              <a:rPr lang="nl-NL" sz="1200" b="1" i="0" kern="1200" dirty="0">
                <a:solidFill>
                  <a:schemeClr val="tx1"/>
                </a:solidFill>
                <a:effectLst/>
                <a:latin typeface="+mn-lt"/>
                <a:ea typeface="+mn-ea"/>
                <a:cs typeface="+mn-cs"/>
              </a:rPr>
              <a:t>uniforme praktijkbeoordelingen</a:t>
            </a:r>
            <a:r>
              <a:rPr lang="nl-NL" sz="1200" b="0" i="0" kern="1200" dirty="0">
                <a:solidFill>
                  <a:schemeClr val="tx1"/>
                </a:solidFill>
                <a:effectLst/>
                <a:latin typeface="+mn-lt"/>
                <a:ea typeface="+mn-ea"/>
                <a:cs typeface="+mn-cs"/>
              </a:rPr>
              <a:t> op basis van landelijke richtlijnen. Dit moet voor alle routes gelden, inclusief </a:t>
            </a:r>
            <a:r>
              <a:rPr lang="nl-NL" sz="1200" b="0" i="0" kern="1200" dirty="0" err="1">
                <a:solidFill>
                  <a:schemeClr val="tx1"/>
                </a:solidFill>
                <a:effectLst/>
                <a:latin typeface="+mn-lt"/>
                <a:ea typeface="+mn-ea"/>
                <a:cs typeface="+mn-cs"/>
              </a:rPr>
              <a:t>zij-instroom</a:t>
            </a:r>
            <a:r>
              <a:rPr lang="nl-NL" sz="1200" b="0" i="0" kern="1200" dirty="0">
                <a:solidFill>
                  <a:schemeClr val="tx1"/>
                </a:solidFill>
                <a:effectLst/>
                <a:latin typeface="+mn-lt"/>
                <a:ea typeface="+mn-ea"/>
                <a:cs typeface="+mn-cs"/>
              </a:rPr>
              <a:t>. </a:t>
            </a:r>
            <a:r>
              <a:rPr lang="nl-NL" sz="1200" b="0" i="0" u="none" strike="noStrike" kern="1200" dirty="0">
                <a:solidFill>
                  <a:schemeClr val="tx1"/>
                </a:solidFill>
                <a:effectLst/>
                <a:latin typeface="+mn-lt"/>
                <a:ea typeface="+mn-ea"/>
                <a:cs typeface="+mn-cs"/>
                <a:hlinkClick r:id="rId3"/>
              </a:rPr>
              <a:t>[onderwijsraad.nl]</a:t>
            </a:r>
            <a:r>
              <a:rPr lang="nl-NL" sz="1200" b="0" i="0" kern="1200" dirty="0">
                <a:solidFill>
                  <a:schemeClr val="tx1"/>
                </a:solidFill>
                <a:effectLst/>
                <a:latin typeface="+mn-lt"/>
                <a:ea typeface="+mn-ea"/>
                <a:cs typeface="+mn-cs"/>
              </a:rPr>
              <a:t>, </a:t>
            </a:r>
            <a:r>
              <a:rPr lang="nl-NL" sz="1200" b="0" i="0" u="none" strike="noStrike" kern="1200" dirty="0">
                <a:solidFill>
                  <a:schemeClr val="tx1"/>
                </a:solidFill>
                <a:effectLst/>
                <a:latin typeface="+mn-lt"/>
                <a:ea typeface="+mn-ea"/>
                <a:cs typeface="+mn-cs"/>
                <a:hlinkClick r:id="rId4"/>
              </a:rPr>
              <a:t>[vo-raad.nl]</a:t>
            </a:r>
            <a:endParaRPr lang="nl-NL" sz="1200" b="0" i="0" kern="1200" dirty="0">
              <a:solidFill>
                <a:schemeClr val="tx1"/>
              </a:solidFill>
              <a:effectLst/>
              <a:latin typeface="+mn-lt"/>
              <a:ea typeface="+mn-ea"/>
              <a:cs typeface="+mn-cs"/>
            </a:endParaRPr>
          </a:p>
          <a:p>
            <a:pPr fontAlgn="t"/>
            <a:r>
              <a:rPr lang="nl-NL" sz="1200" b="1" i="0" kern="1200" dirty="0">
                <a:solidFill>
                  <a:schemeClr val="tx1"/>
                </a:solidFill>
                <a:effectLst/>
                <a:latin typeface="+mn-lt"/>
                <a:ea typeface="+mn-ea"/>
                <a:cs typeface="+mn-cs"/>
              </a:rPr>
              <a:t>Gelijke kwaliteitsborging ongeacht opleidingsroute</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Omdat er veel verschillende routes naar het leraarschap zijn, moet de overheid zekerstellen dat iedereen die afstudeert daadwerkelijk bekwaam is — onafhankelijk van het type opleiding. </a:t>
            </a:r>
            <a:r>
              <a:rPr lang="nl-NL" sz="1200" b="0" i="0" u="none" strike="noStrike" kern="1200" dirty="0">
                <a:solidFill>
                  <a:schemeClr val="tx1"/>
                </a:solidFill>
                <a:effectLst/>
                <a:latin typeface="+mn-lt"/>
                <a:ea typeface="+mn-ea"/>
                <a:cs typeface="+mn-cs"/>
                <a:hlinkClick r:id="rId3"/>
              </a:rPr>
              <a:t>[onderwijsraad.nl]</a:t>
            </a:r>
            <a:endParaRPr lang="nl-NL" sz="1200" b="0" i="0" kern="1200" dirty="0">
              <a:solidFill>
                <a:schemeClr val="tx1"/>
              </a:solidFill>
              <a:effectLst/>
              <a:latin typeface="+mn-lt"/>
              <a:ea typeface="+mn-ea"/>
              <a:cs typeface="+mn-cs"/>
            </a:endParaRPr>
          </a:p>
          <a:p>
            <a:pPr fontAlgn="t"/>
            <a:r>
              <a:rPr lang="nl-NL" sz="1200" b="1" i="0" kern="1200" dirty="0">
                <a:solidFill>
                  <a:schemeClr val="tx1"/>
                </a:solidFill>
                <a:effectLst/>
                <a:latin typeface="+mn-lt"/>
                <a:ea typeface="+mn-ea"/>
                <a:cs typeface="+mn-cs"/>
              </a:rPr>
              <a:t>Minder overheidssturing op curriculum</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Als eisen en toetsing landelijk en helder zijn, is extra sturing op de inhoud van opleidingen niet nodig. Lerarenopleidingen moeten ruimte houden om hun programma zelf vorm te geven. </a:t>
            </a:r>
            <a:r>
              <a:rPr lang="nl-NL" sz="1200" b="0" i="0" u="none" strike="noStrike" kern="1200" dirty="0">
                <a:solidFill>
                  <a:schemeClr val="tx1"/>
                </a:solidFill>
                <a:effectLst/>
                <a:latin typeface="+mn-lt"/>
                <a:ea typeface="+mn-ea"/>
                <a:cs typeface="+mn-cs"/>
                <a:hlinkClick r:id="rId3"/>
              </a:rPr>
              <a:t>[onderwijsraad.nl]</a:t>
            </a:r>
            <a:endParaRPr lang="nl-NL" sz="1200" b="0" i="0" kern="1200" dirty="0">
              <a:solidFill>
                <a:schemeClr val="tx1"/>
              </a:solidFill>
              <a:effectLst/>
              <a:latin typeface="+mn-lt"/>
              <a:ea typeface="+mn-ea"/>
              <a:cs typeface="+mn-cs"/>
            </a:endParaRPr>
          </a:p>
          <a:p>
            <a:pPr fontAlgn="t"/>
            <a:br>
              <a:rPr lang="nl-NL" sz="1200" b="1" i="0" kern="1200" dirty="0">
                <a:solidFill>
                  <a:schemeClr val="tx1"/>
                </a:solidFill>
                <a:effectLst/>
                <a:latin typeface="+mn-lt"/>
                <a:ea typeface="+mn-ea"/>
                <a:cs typeface="+mn-cs"/>
              </a:rPr>
            </a:br>
            <a:br>
              <a:rPr lang="nl-NL" sz="1200" b="1" i="0" kern="1200" dirty="0">
                <a:solidFill>
                  <a:schemeClr val="tx1"/>
                </a:solidFill>
                <a:effectLst/>
                <a:latin typeface="+mn-lt"/>
                <a:ea typeface="+mn-ea"/>
                <a:cs typeface="+mn-cs"/>
              </a:rPr>
            </a:br>
            <a:br>
              <a:rPr lang="nl-NL" sz="1200" b="1" i="0" kern="1200" dirty="0">
                <a:solidFill>
                  <a:schemeClr val="tx1"/>
                </a:solidFill>
                <a:effectLst/>
                <a:latin typeface="+mn-lt"/>
                <a:ea typeface="+mn-ea"/>
                <a:cs typeface="+mn-cs"/>
              </a:rPr>
            </a:br>
            <a:r>
              <a:rPr lang="nl-NL" sz="1200" b="1" i="0" kern="1200" dirty="0">
                <a:solidFill>
                  <a:schemeClr val="tx1"/>
                </a:solidFill>
                <a:effectLst/>
                <a:latin typeface="+mn-lt"/>
                <a:ea typeface="+mn-ea"/>
                <a:cs typeface="+mn-cs"/>
              </a:rPr>
              <a:t>Landelijk Pabo‑curriculum</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Er wordt toegewerkt naar één vast landelijk curriculum voor de Pabo, met extra nadruk op </a:t>
            </a:r>
            <a:r>
              <a:rPr lang="nl-NL" sz="1200" b="1" i="0" kern="1200" dirty="0">
                <a:solidFill>
                  <a:schemeClr val="tx1"/>
                </a:solidFill>
                <a:effectLst/>
                <a:latin typeface="+mn-lt"/>
                <a:ea typeface="+mn-ea"/>
                <a:cs typeface="+mn-cs"/>
              </a:rPr>
              <a:t>taal en rekenen</a:t>
            </a:r>
            <a:r>
              <a:rPr lang="nl-NL" sz="1200" b="0" i="0" kern="1200" dirty="0">
                <a:solidFill>
                  <a:schemeClr val="tx1"/>
                </a:solidFill>
                <a:effectLst/>
                <a:latin typeface="+mn-lt"/>
                <a:ea typeface="+mn-ea"/>
                <a:cs typeface="+mn-cs"/>
              </a:rPr>
              <a:t>. Lopende trajecten rond kennisbases en een mogelijk landelijk LIO‑beoordelingsformat worden gezien als stappen in die richting.</a:t>
            </a:r>
          </a:p>
          <a:p>
            <a:pPr fontAlgn="t"/>
            <a:r>
              <a:rPr lang="nl-NL" sz="1200" b="1" i="0" kern="1200" dirty="0">
                <a:solidFill>
                  <a:schemeClr val="tx1"/>
                </a:solidFill>
                <a:effectLst/>
                <a:latin typeface="+mn-lt"/>
                <a:ea typeface="+mn-ea"/>
                <a:cs typeface="+mn-cs"/>
              </a:rPr>
              <a:t>Differentiatie jonge/kind-oudere kind (JK/OK)</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De mogelijke splitsing of differentiatie blijft onderwerp van gesprek, maar er is </a:t>
            </a:r>
            <a:r>
              <a:rPr lang="nl-NL" sz="1200" b="1" i="0" kern="1200" dirty="0">
                <a:solidFill>
                  <a:schemeClr val="tx1"/>
                </a:solidFill>
                <a:effectLst/>
                <a:latin typeface="+mn-lt"/>
                <a:ea typeface="+mn-ea"/>
                <a:cs typeface="+mn-cs"/>
              </a:rPr>
              <a:t>nog geen duidelijkheid</a:t>
            </a:r>
            <a:r>
              <a:rPr lang="nl-NL" sz="1200" b="0" i="0" kern="1200" dirty="0">
                <a:solidFill>
                  <a:schemeClr val="tx1"/>
                </a:solidFill>
                <a:effectLst/>
                <a:latin typeface="+mn-lt"/>
                <a:ea typeface="+mn-ea"/>
                <a:cs typeface="+mn-cs"/>
              </a:rPr>
              <a:t> over de vorm of uitwerking.</a:t>
            </a:r>
          </a:p>
          <a:p>
            <a:pPr fontAlgn="t"/>
            <a:r>
              <a:rPr lang="nl-NL" sz="1200" b="1" i="0" kern="1200" dirty="0">
                <a:solidFill>
                  <a:schemeClr val="tx1"/>
                </a:solidFill>
                <a:effectLst/>
                <a:latin typeface="+mn-lt"/>
                <a:ea typeface="+mn-ea"/>
                <a:cs typeface="+mn-cs"/>
              </a:rPr>
              <a:t>Aantrekkelijker maken van de ZiB‑route</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De zij‑instroom-bekwaam-route moet aantrekkelijker worden gemaakt, gebaseerd op voorstellen van de AOb.</a:t>
            </a:r>
          </a:p>
          <a:p>
            <a:pPr fontAlgn="t"/>
            <a:r>
              <a:rPr lang="nl-NL" sz="1200" b="1" i="0" kern="1200" dirty="0">
                <a:solidFill>
                  <a:schemeClr val="tx1"/>
                </a:solidFill>
                <a:effectLst/>
                <a:latin typeface="+mn-lt"/>
                <a:ea typeface="+mn-ea"/>
                <a:cs typeface="+mn-cs"/>
              </a:rPr>
              <a:t>Sterke focus op basisvaardigheden</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Prioriteit voor:</a:t>
            </a:r>
          </a:p>
          <a:p>
            <a:pPr fontAlgn="t"/>
            <a:r>
              <a:rPr lang="nl-NL" sz="1200" b="0" i="0" kern="1200" dirty="0">
                <a:solidFill>
                  <a:schemeClr val="tx1"/>
                </a:solidFill>
                <a:effectLst/>
                <a:latin typeface="+mn-lt"/>
                <a:ea typeface="+mn-ea"/>
                <a:cs typeface="+mn-cs"/>
              </a:rPr>
              <a:t>Taal</a:t>
            </a:r>
          </a:p>
          <a:p>
            <a:pPr fontAlgn="t"/>
            <a:r>
              <a:rPr lang="nl-NL" sz="1200" b="0" i="0" kern="1200" dirty="0">
                <a:solidFill>
                  <a:schemeClr val="tx1"/>
                </a:solidFill>
                <a:effectLst/>
                <a:latin typeface="+mn-lt"/>
                <a:ea typeface="+mn-ea"/>
                <a:cs typeface="+mn-cs"/>
              </a:rPr>
              <a:t>Rekenen/wiskunde</a:t>
            </a:r>
          </a:p>
          <a:p>
            <a:pPr fontAlgn="t"/>
            <a:r>
              <a:rPr lang="nl-NL" sz="1200" b="0" i="0" kern="1200" dirty="0">
                <a:solidFill>
                  <a:schemeClr val="tx1"/>
                </a:solidFill>
                <a:effectLst/>
                <a:latin typeface="+mn-lt"/>
                <a:ea typeface="+mn-ea"/>
                <a:cs typeface="+mn-cs"/>
              </a:rPr>
              <a:t>Digitale geletterdheid</a:t>
            </a:r>
          </a:p>
          <a:p>
            <a:pPr fontAlgn="t"/>
            <a:r>
              <a:rPr lang="nl-NL" sz="1200" b="0" i="0" kern="1200" dirty="0">
                <a:solidFill>
                  <a:schemeClr val="tx1"/>
                </a:solidFill>
                <a:effectLst/>
                <a:latin typeface="+mn-lt"/>
                <a:ea typeface="+mn-ea"/>
                <a:cs typeface="+mn-cs"/>
              </a:rPr>
              <a:t>Burgerschap</a:t>
            </a:r>
          </a:p>
          <a:p>
            <a:pPr fontAlgn="t"/>
            <a:r>
              <a:rPr lang="nl-NL" sz="1200" b="1" i="0" kern="1200" dirty="0">
                <a:solidFill>
                  <a:schemeClr val="tx1"/>
                </a:solidFill>
                <a:effectLst/>
                <a:latin typeface="+mn-lt"/>
                <a:ea typeface="+mn-ea"/>
                <a:cs typeface="+mn-cs"/>
              </a:rPr>
              <a:t>Meer tijd voor professionele ontwikkeling</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Leraren krijgen meer ruimte voor professionalisering, met nadruk op het versterken van basisvaardigheden.</a:t>
            </a:r>
          </a:p>
          <a:p>
            <a:pPr fontAlgn="t"/>
            <a:r>
              <a:rPr lang="nl-NL" sz="1200" b="1" i="0" kern="1200" dirty="0">
                <a:solidFill>
                  <a:schemeClr val="tx1"/>
                </a:solidFill>
                <a:effectLst/>
                <a:latin typeface="+mn-lt"/>
                <a:ea typeface="+mn-ea"/>
                <a:cs typeface="+mn-cs"/>
              </a:rPr>
              <a:t>Burgerschap en artikel 23</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De burgerschapsopdracht wordt explicieter gekoppeld aan </a:t>
            </a:r>
            <a:r>
              <a:rPr lang="nl-NL" sz="1200" b="1" i="0" kern="1200" dirty="0">
                <a:solidFill>
                  <a:schemeClr val="tx1"/>
                </a:solidFill>
                <a:effectLst/>
                <a:latin typeface="+mn-lt"/>
                <a:ea typeface="+mn-ea"/>
                <a:cs typeface="+mn-cs"/>
              </a:rPr>
              <a:t>persoonlijke vrijheid</a:t>
            </a:r>
            <a:r>
              <a:rPr lang="nl-NL" sz="1200" b="0" i="0" kern="1200" dirty="0">
                <a:solidFill>
                  <a:schemeClr val="tx1"/>
                </a:solidFill>
                <a:effectLst/>
                <a:latin typeface="+mn-lt"/>
                <a:ea typeface="+mn-ea"/>
                <a:cs typeface="+mn-cs"/>
              </a:rPr>
              <a:t> en </a:t>
            </a:r>
            <a:r>
              <a:rPr lang="nl-NL" sz="1200" b="1" i="0" kern="1200" dirty="0">
                <a:solidFill>
                  <a:schemeClr val="tx1"/>
                </a:solidFill>
                <a:effectLst/>
                <a:latin typeface="+mn-lt"/>
                <a:ea typeface="+mn-ea"/>
                <a:cs typeface="+mn-cs"/>
              </a:rPr>
              <a:t>gelijkwaardigheid</a:t>
            </a:r>
            <a:r>
              <a:rPr lang="nl-NL" sz="1200" b="0" i="0" kern="1200" dirty="0">
                <a:solidFill>
                  <a:schemeClr val="tx1"/>
                </a:solidFill>
                <a:effectLst/>
                <a:latin typeface="+mn-lt"/>
                <a:ea typeface="+mn-ea"/>
                <a:cs typeface="+mn-cs"/>
              </a:rPr>
              <a:t> van alle mensen.</a:t>
            </a:r>
          </a:p>
          <a:p>
            <a:pPr fontAlgn="t"/>
            <a:r>
              <a:rPr lang="nl-NL" sz="1200" b="1" i="0" kern="1200" dirty="0">
                <a:solidFill>
                  <a:schemeClr val="tx1"/>
                </a:solidFill>
                <a:effectLst/>
                <a:latin typeface="+mn-lt"/>
                <a:ea typeface="+mn-ea"/>
                <a:cs typeface="+mn-cs"/>
              </a:rPr>
              <a:t>Bekwaamheidseisen voor schoolleiders</a:t>
            </a:r>
            <a:br>
              <a:rPr lang="nl-NL" sz="1200" b="0" i="0" kern="1200" dirty="0">
                <a:solidFill>
                  <a:schemeClr val="tx1"/>
                </a:solidFill>
                <a:effectLst/>
                <a:latin typeface="+mn-lt"/>
                <a:ea typeface="+mn-ea"/>
                <a:cs typeface="+mn-cs"/>
              </a:rPr>
            </a:br>
            <a:r>
              <a:rPr lang="nl-NL" sz="1200" b="0" i="0" kern="1200" dirty="0">
                <a:solidFill>
                  <a:schemeClr val="tx1"/>
                </a:solidFill>
                <a:effectLst/>
                <a:latin typeface="+mn-lt"/>
                <a:ea typeface="+mn-ea"/>
                <a:cs typeface="+mn-cs"/>
              </a:rPr>
              <a:t>Er komt meer aandacht voor formele bekwaamheidseisen voor schoolleiders, in lijn met trajecten van o.a. </a:t>
            </a:r>
            <a:r>
              <a:rPr lang="nl-NL" sz="1200" b="0" i="0" kern="1200" dirty="0" err="1">
                <a:solidFill>
                  <a:schemeClr val="tx1"/>
                </a:solidFill>
                <a:effectLst/>
                <a:latin typeface="+mn-lt"/>
                <a:ea typeface="+mn-ea"/>
                <a:cs typeface="+mn-cs"/>
              </a:rPr>
              <a:t>Penta</a:t>
            </a:r>
            <a:r>
              <a:rPr lang="nl-NL" sz="1200" b="0" i="0" kern="1200" dirty="0">
                <a:solidFill>
                  <a:schemeClr val="tx1"/>
                </a:solidFill>
                <a:effectLst/>
                <a:latin typeface="+mn-lt"/>
                <a:ea typeface="+mn-ea"/>
                <a:cs typeface="+mn-cs"/>
              </a:rPr>
              <a:t> Nova.</a:t>
            </a:r>
          </a:p>
          <a:p>
            <a:endParaRPr lang="nl-NL" dirty="0"/>
          </a:p>
        </p:txBody>
      </p:sp>
      <p:sp>
        <p:nvSpPr>
          <p:cNvPr id="4" name="Tijdelijke aanduiding voor dianummer 3"/>
          <p:cNvSpPr>
            <a:spLocks noGrp="1"/>
          </p:cNvSpPr>
          <p:nvPr>
            <p:ph type="sldNum" sz="quarter" idx="5"/>
          </p:nvPr>
        </p:nvSpPr>
        <p:spPr/>
        <p:txBody>
          <a:bodyPr/>
          <a:lstStyle/>
          <a:p>
            <a:fld id="{481045FA-A326-4813-BAB7-00DD51E3EA9C}" type="slidenum">
              <a:rPr lang="nl-NL" smtClean="0"/>
              <a:t>3</a:t>
            </a:fld>
            <a:endParaRPr lang="nl-NL"/>
          </a:p>
        </p:txBody>
      </p:sp>
    </p:spTree>
    <p:extLst>
      <p:ext uri="{BB962C8B-B14F-4D97-AF65-F5344CB8AC3E}">
        <p14:creationId xmlns:p14="http://schemas.microsoft.com/office/powerpoint/2010/main" val="2793865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100" b="1" dirty="0"/>
              <a:t>Nieuwe kerndoelen PO aangeboden – wat volgt?</a:t>
            </a:r>
            <a:endParaRPr lang="nl-NL" sz="1100" dirty="0"/>
          </a:p>
          <a:p>
            <a:r>
              <a:rPr lang="nl-NL" sz="1100" dirty="0"/>
              <a:t>De </a:t>
            </a:r>
            <a:r>
              <a:rPr lang="nl-NL" sz="1100" dirty="0">
                <a:hlinkClick r:id="rId3"/>
              </a:rPr>
              <a:t>geactualiseerde kerndoelen PO</a:t>
            </a:r>
            <a:r>
              <a:rPr lang="nl-NL" sz="1100" dirty="0"/>
              <a:t> zijn op </a:t>
            </a:r>
            <a:r>
              <a:rPr lang="nl-NL" sz="1100" b="1" dirty="0"/>
              <a:t>21 november 2025</a:t>
            </a:r>
            <a:r>
              <a:rPr lang="nl-NL" sz="1100" dirty="0"/>
              <a:t> officieel overhandigd aan staatssecretaris </a:t>
            </a:r>
            <a:r>
              <a:rPr lang="nl-NL" sz="1100" b="1" dirty="0"/>
              <a:t>Koen Becking</a:t>
            </a:r>
            <a:r>
              <a:rPr lang="nl-NL" sz="1100" dirty="0"/>
              <a:t> tijdens het SLO-congres in Nieuwegein. Dit markeert het startpunt van het vervolgtraject richting de wettelijke verankering via een wijziging van een Algemene Maatregel van Bestuur (AMvB), in dit geval het Besluit Kerndoelen PO. De invoering gebeurt stapsgewijs: basisvakken (NE, RW, DG, BS) vanaf augustus 2026, overige vakken vanaf 2028, met volledige implementatie rond 2031–2032.</a:t>
            </a:r>
            <a:br>
              <a:rPr lang="nl-NL" sz="1100" dirty="0"/>
            </a:br>
            <a:br>
              <a:rPr lang="nl-NL" sz="1100" dirty="0"/>
            </a:br>
            <a:r>
              <a:rPr lang="nl-NL" sz="1100" b="1" dirty="0"/>
              <a:t>Vervolgtraject nieuwe bekwaamheidseisen</a:t>
            </a:r>
            <a:endParaRPr lang="nl-NL" sz="1100" dirty="0"/>
          </a:p>
          <a:p>
            <a:r>
              <a:rPr lang="nl-NL" sz="1100" dirty="0"/>
              <a:t>In </a:t>
            </a:r>
            <a:r>
              <a:rPr lang="nl-NL" sz="1100" b="1" dirty="0"/>
              <a:t>september 2025</a:t>
            </a:r>
            <a:r>
              <a:rPr lang="nl-NL" sz="1100" dirty="0"/>
              <a:t> zijn de herziene bekwaamheidseisen officieel overhandigd aan OCW. Deze omvatten een scherper onderscheid tussen start- en vakbekwaamheid, de toevoeging van een professionele bekwaamheidsdimensie en de introductie van een route voor “groepsleraar 12+”. Ook hier start OCW nu het wettelijke traject om via een wijziging van een AMvB de startbekwaamheidseisen in het ‘Besluit Bekwaamheidseisen onderwijspersoneel’ vast te leggen startend met een uitvoeringstoets. </a:t>
            </a:r>
          </a:p>
          <a:p>
            <a:br>
              <a:rPr lang="nl-NL" sz="1100" dirty="0"/>
            </a:br>
            <a:r>
              <a:rPr lang="nl-NL" sz="1100" b="1" dirty="0"/>
              <a:t>Herijking kennisbases, nieuwe kerndoelen en herijkte bekwaamheidseisen: één lijn</a:t>
            </a:r>
            <a:endParaRPr lang="nl-NL" sz="1100" dirty="0"/>
          </a:p>
          <a:p>
            <a:r>
              <a:rPr lang="nl-NL" sz="1100" dirty="0"/>
              <a:t>De kennisbases voor de pabo worden herijkt door 10voordeleraar (VH) in samenwerking met SLO en het LOBO, zodat ze aansluiten op de nieuwe kerndoelen en de nieuwe bekwaamheidseisen. Dit zorgt dat </a:t>
            </a:r>
            <a:r>
              <a:rPr lang="nl-NL" sz="1100" dirty="0" err="1"/>
              <a:t>startbekwame</a:t>
            </a:r>
            <a:r>
              <a:rPr lang="nl-NL" sz="1100" dirty="0"/>
              <a:t> leraren precies leren wat straks in de praktijk gevraagd wordt. In studiejaar 2026-2027 zullen we met elkaar aan de slag gaan om deze vernieuwingen te vertalen in ons curriculum Ba LBA. </a:t>
            </a:r>
            <a:br>
              <a:rPr lang="nl-NL" sz="1100" dirty="0"/>
            </a:br>
            <a:br>
              <a:rPr lang="nl-NL" sz="1100" dirty="0"/>
            </a:br>
            <a:r>
              <a:rPr lang="nl-NL" sz="1100" dirty="0"/>
              <a:t> </a:t>
            </a:r>
          </a:p>
          <a:p>
            <a:endParaRPr lang="nl-NL" sz="1100"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5B5CBD-7F18-41E5-ABC6-8A1DA11A31D7}"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2769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txBody>
          <a:bodyPr/>
          <a:lstStyle/>
          <a:p>
            <a:endParaRPr lang="nl-NL"/>
          </a:p>
        </p:txBody>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96C4BDD-794E-4FD3-98D5-81B3F0E7892E}" type="slidenum">
              <a:rPr kumimoji="0" lang="nl-NL"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srgbClr val="000000"/>
              </a:solidFill>
              <a:effectLst/>
              <a:uLnTx/>
              <a:uFillTx/>
              <a:latin typeface="Calibri"/>
              <a:ea typeface="+mn-ea"/>
              <a:cs typeface="+mn-cs"/>
            </a:endParaRPr>
          </a:p>
        </p:txBody>
      </p:sp>
      <p:sp>
        <p:nvSpPr>
          <p:cNvPr id="5" name="Tijdelijke aanduiding voor dianummer 4"/>
          <p:cNvSpPr>
            <a:spLocks noGrp="1"/>
          </p:cNvSpPr>
          <p:nvPr>
            <p:ph type="sldNum" sz="quarter" idx="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E9D31AD-0D39-4A5E-9328-6F41358707A6}" type="slidenum">
              <a:rPr kumimoji="0" lang="nl-NL"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Tijdelijke aanduiding voor dianummer 5"/>
          <p:cNvSpPr>
            <a:spLocks noGrp="1"/>
          </p:cNvSpPr>
          <p:nvPr>
            <p:ph type="sldNum" sz="quarter" idx="8"/>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52BB32-C6B4-45FD-BE59-2C2DAB8E26DF}" type="slidenum">
              <a:rPr kumimoji="0" lang="nl-NL"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0622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EEEAD5-C22E-F266-185D-EB1D5C1864F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A818AB48-D55E-5647-598D-A4D4E4D8DE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734BE70-6CFE-4C8C-39DD-06348CB5BB88}"/>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5" name="Tijdelijke aanduiding voor voettekst 4">
            <a:extLst>
              <a:ext uri="{FF2B5EF4-FFF2-40B4-BE49-F238E27FC236}">
                <a16:creationId xmlns:a16="http://schemas.microsoft.com/office/drawing/2014/main" id="{54ED31F9-9BA0-6635-F3C4-FD13CF8692C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1402F63-FCCF-025A-4F20-6F86003646DE}"/>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4268343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BCE447-39F7-9B96-F7AC-B55F4A65CF6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CF9A1A9-59B1-05EC-5D02-FDE897CC7D2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D940AA6-F4A0-B57E-43B7-DAB5C7AB21A2}"/>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5" name="Tijdelijke aanduiding voor voettekst 4">
            <a:extLst>
              <a:ext uri="{FF2B5EF4-FFF2-40B4-BE49-F238E27FC236}">
                <a16:creationId xmlns:a16="http://schemas.microsoft.com/office/drawing/2014/main" id="{5AF7DF02-41C8-840F-D832-5E9A10C00D4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82C87D9-943A-A2FF-634B-7DBA7EA25BA5}"/>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3350343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1604DE0-D8DA-4D4C-4CC5-12A36985456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8DE4B3D-196E-1FD3-F380-2D6F49032D2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C0FB333-EB7D-FE53-C403-76183776CBB5}"/>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5" name="Tijdelijke aanduiding voor voettekst 4">
            <a:extLst>
              <a:ext uri="{FF2B5EF4-FFF2-40B4-BE49-F238E27FC236}">
                <a16:creationId xmlns:a16="http://schemas.microsoft.com/office/drawing/2014/main" id="{A1F47931-0E2D-8746-5186-0860639C964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39D14CD-A3EC-7923-2934-91AD5F5C81BF}"/>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4250509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EC54D0-DE3B-0359-DB83-E548241BF32F}"/>
              </a:ext>
            </a:extLst>
          </p:cNvPr>
          <p:cNvSpPr>
            <a:spLocks noGrp="1"/>
          </p:cNvSpPr>
          <p:nvPr>
            <p:ph type="title" hasCustomPrompt="1"/>
          </p:nvPr>
        </p:nvSpPr>
        <p:spPr/>
        <p:txBody>
          <a:bodyPr>
            <a:normAutofit/>
          </a:bodyPr>
          <a:lstStyle>
            <a:lvl1pPr>
              <a:defRPr sz="4800" b="1" baseline="0"/>
            </a:lvl1pPr>
          </a:lstStyle>
          <a:p>
            <a:r>
              <a:rPr lang="en-GB"/>
              <a:t>Agenda</a:t>
            </a:r>
            <a:endParaRPr lang="nl-NL"/>
          </a:p>
        </p:txBody>
      </p:sp>
      <p:sp>
        <p:nvSpPr>
          <p:cNvPr id="3" name="Tijdelijke aanduiding voor dianummer 2">
            <a:extLst>
              <a:ext uri="{FF2B5EF4-FFF2-40B4-BE49-F238E27FC236}">
                <a16:creationId xmlns:a16="http://schemas.microsoft.com/office/drawing/2014/main" id="{05185ACC-B7F5-1A2C-A0A5-53DE6D7EE11A}"/>
              </a:ext>
            </a:extLst>
          </p:cNvPr>
          <p:cNvSpPr>
            <a:spLocks noGrp="1"/>
          </p:cNvSpPr>
          <p:nvPr>
            <p:ph type="sldNum" sz="quarter" idx="10"/>
          </p:nvPr>
        </p:nvSpPr>
        <p:spPr>
          <a:xfrm>
            <a:off x="8400256" y="6356351"/>
            <a:ext cx="2844800" cy="366183"/>
          </a:xfrm>
          <a:prstGeom prst="rect">
            <a:avLst/>
          </a:prstGeom>
        </p:spPr>
        <p:txBody>
          <a:bodyPr/>
          <a:lstStyle/>
          <a:p>
            <a:fld id="{9E1C795C-4177-4401-A4D5-D9BF7EC86F6F}" type="slidenum">
              <a:rPr lang="nl-NL" smtClean="0"/>
              <a:pPr/>
              <a:t>‹#›</a:t>
            </a:fld>
            <a:endParaRPr lang="nl-NL"/>
          </a:p>
        </p:txBody>
      </p:sp>
    </p:spTree>
    <p:extLst>
      <p:ext uri="{BB962C8B-B14F-4D97-AF65-F5344CB8AC3E}">
        <p14:creationId xmlns:p14="http://schemas.microsoft.com/office/powerpoint/2010/main" val="2097342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1F8159-AD30-C8F2-FE45-6EF9EE0445C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699CD02-B27E-0B70-2564-2BAA3AC77D2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730C717-8373-53A2-C882-3D4024B9E244}"/>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5" name="Tijdelijke aanduiding voor voettekst 4">
            <a:extLst>
              <a:ext uri="{FF2B5EF4-FFF2-40B4-BE49-F238E27FC236}">
                <a16:creationId xmlns:a16="http://schemas.microsoft.com/office/drawing/2014/main" id="{5927A55F-AF45-91B8-76E4-BF9F765264E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F8177AB-5928-BA91-33D9-0BDDC74C62FA}"/>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3974777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913E89-DEB1-E422-AA2B-4680102F3E8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0E13ABB-8B79-1B31-8712-FA55C506B79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3B165BE-EC9B-6961-CDD1-A401E4DCD3FE}"/>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5" name="Tijdelijke aanduiding voor voettekst 4">
            <a:extLst>
              <a:ext uri="{FF2B5EF4-FFF2-40B4-BE49-F238E27FC236}">
                <a16:creationId xmlns:a16="http://schemas.microsoft.com/office/drawing/2014/main" id="{EEC52B49-BAAE-D07B-8944-44DA6311AB7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5DC57EA-8B5C-29B9-B7E9-D93A4BCA34C5}"/>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1578596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46BFF-7C45-E3DD-0573-7A363298E04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BC06EA8-F65B-CEFD-45A3-2A1CD868736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A4D7F3E-6482-1EB5-4826-5985B2638005}"/>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2FD3B0C-9F75-46ED-803C-8D0C7AAD874D}"/>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6" name="Tijdelijke aanduiding voor voettekst 5">
            <a:extLst>
              <a:ext uri="{FF2B5EF4-FFF2-40B4-BE49-F238E27FC236}">
                <a16:creationId xmlns:a16="http://schemas.microsoft.com/office/drawing/2014/main" id="{9368BAE4-4283-3AE4-2AF5-7CFADD6E5A0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AC9DD79-A664-8508-2F99-2EC31684FFAB}"/>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1492763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0DDB59-5029-9195-2AD1-CE52362EE36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B7D0A9B-237C-FDEE-D7FE-2FF661DDB0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148327A-045A-A3BC-CF7B-210FB4B0013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F1B6F157-788B-FF67-C634-E1EB4DD4F4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CA1C46F-2EAC-132B-78F9-EAA49C6889F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82EE265-7E62-CEB3-9166-A1BCAADA1D84}"/>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8" name="Tijdelijke aanduiding voor voettekst 7">
            <a:extLst>
              <a:ext uri="{FF2B5EF4-FFF2-40B4-BE49-F238E27FC236}">
                <a16:creationId xmlns:a16="http://schemas.microsoft.com/office/drawing/2014/main" id="{BC79926C-AA17-95CB-854C-4D051D839195}"/>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2619EC0-3215-22D0-A891-49CE53115068}"/>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261593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12CD2B-94F6-0883-EE41-034A4C7D2AD8}"/>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A45C38DE-8C1C-FA57-10B8-7DF9EA025525}"/>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4" name="Tijdelijke aanduiding voor voettekst 3">
            <a:extLst>
              <a:ext uri="{FF2B5EF4-FFF2-40B4-BE49-F238E27FC236}">
                <a16:creationId xmlns:a16="http://schemas.microsoft.com/office/drawing/2014/main" id="{AF4061A4-85D4-241A-BE9F-AEB0494C917F}"/>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82E6325-0184-59CC-269B-E59BF9CA966E}"/>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14873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B6FAE56-B884-F8DF-8AA7-5346232A4BEC}"/>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3" name="Tijdelijke aanduiding voor voettekst 2">
            <a:extLst>
              <a:ext uri="{FF2B5EF4-FFF2-40B4-BE49-F238E27FC236}">
                <a16:creationId xmlns:a16="http://schemas.microsoft.com/office/drawing/2014/main" id="{2C2F63D3-473B-5DB7-84F7-2732DFCEFA33}"/>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DF8E5CC5-B8FC-06B9-97F4-B4009C2F690A}"/>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1690020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B595E9-0B4B-1CC2-504E-4E7A7EB1CE6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2FD58A33-AF1A-AE3B-424A-DA9FDC2EB7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E3566F7-DF4E-A531-ED80-63BCC71354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C8B4627-5995-CCF4-6C81-2C0B3CE3EF16}"/>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6" name="Tijdelijke aanduiding voor voettekst 5">
            <a:extLst>
              <a:ext uri="{FF2B5EF4-FFF2-40B4-BE49-F238E27FC236}">
                <a16:creationId xmlns:a16="http://schemas.microsoft.com/office/drawing/2014/main" id="{9E49490F-8DE1-5FDA-488E-6AE58BB79EC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F3FC0E3-6D05-4974-84E5-514229735EFB}"/>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3533304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98B530-E437-B5BB-DFFB-085F348BAC6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F123317-E98E-A341-A287-BBE58C07A5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18820782-0EA5-4B2D-747F-83F384B194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AC0DF03-FF92-7DBE-782D-2761A5CBCBB7}"/>
              </a:ext>
            </a:extLst>
          </p:cNvPr>
          <p:cNvSpPr>
            <a:spLocks noGrp="1"/>
          </p:cNvSpPr>
          <p:nvPr>
            <p:ph type="dt" sz="half" idx="10"/>
          </p:nvPr>
        </p:nvSpPr>
        <p:spPr/>
        <p:txBody>
          <a:bodyPr/>
          <a:lstStyle/>
          <a:p>
            <a:fld id="{6E10997D-1C4A-4743-A150-4A724DE18759}" type="datetimeFigureOut">
              <a:rPr lang="nl-NL" smtClean="0"/>
              <a:t>29-6-2026</a:t>
            </a:fld>
            <a:endParaRPr lang="nl-NL"/>
          </a:p>
        </p:txBody>
      </p:sp>
      <p:sp>
        <p:nvSpPr>
          <p:cNvPr id="6" name="Tijdelijke aanduiding voor voettekst 5">
            <a:extLst>
              <a:ext uri="{FF2B5EF4-FFF2-40B4-BE49-F238E27FC236}">
                <a16:creationId xmlns:a16="http://schemas.microsoft.com/office/drawing/2014/main" id="{FFDCB7D3-8E65-C3A3-7455-85A76E6F409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58CC6AC-A14D-CFEF-DBD7-2AE78BE6CFFB}"/>
              </a:ext>
            </a:extLst>
          </p:cNvPr>
          <p:cNvSpPr>
            <a:spLocks noGrp="1"/>
          </p:cNvSpPr>
          <p:nvPr>
            <p:ph type="sldNum" sz="quarter" idx="12"/>
          </p:nvPr>
        </p:nvSpPr>
        <p:spPr/>
        <p:txBody>
          <a:bodyPr/>
          <a:lstStyle/>
          <a:p>
            <a:fld id="{87FAD423-5D8E-904A-9449-C7FCBEB272B2}" type="slidenum">
              <a:rPr lang="nl-NL" smtClean="0"/>
              <a:t>‹#›</a:t>
            </a:fld>
            <a:endParaRPr lang="nl-NL"/>
          </a:p>
        </p:txBody>
      </p:sp>
    </p:spTree>
    <p:extLst>
      <p:ext uri="{BB962C8B-B14F-4D97-AF65-F5344CB8AC3E}">
        <p14:creationId xmlns:p14="http://schemas.microsoft.com/office/powerpoint/2010/main" val="2159229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812DF9D-83AD-E7D6-E893-20889C55A7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EF42C351-AD74-E5A5-E2AF-271018366A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4E50101-E5EB-108C-AF84-81281859FF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82000"/>
                  </a:schemeClr>
                </a:solidFill>
                <a:latin typeface="Segoe UI" panose="020B0502040204020203" pitchFamily="34" charset="0"/>
              </a:defRPr>
            </a:lvl1pPr>
          </a:lstStyle>
          <a:p>
            <a:fld id="{6E10997D-1C4A-4743-A150-4A724DE18759}" type="datetimeFigureOut">
              <a:rPr lang="nl-NL" smtClean="0"/>
              <a:pPr/>
              <a:t>29-6-2026</a:t>
            </a:fld>
            <a:endParaRPr lang="nl-NL"/>
          </a:p>
        </p:txBody>
      </p:sp>
      <p:sp>
        <p:nvSpPr>
          <p:cNvPr id="5" name="Tijdelijke aanduiding voor voettekst 4">
            <a:extLst>
              <a:ext uri="{FF2B5EF4-FFF2-40B4-BE49-F238E27FC236}">
                <a16:creationId xmlns:a16="http://schemas.microsoft.com/office/drawing/2014/main" id="{FCF73A86-E651-038D-F54F-A1379A75B1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Segoe UI" panose="020B0502040204020203" pitchFamily="34" charset="0"/>
              </a:defRPr>
            </a:lvl1pPr>
          </a:lstStyle>
          <a:p>
            <a:endParaRPr lang="nl-NL"/>
          </a:p>
        </p:txBody>
      </p:sp>
      <p:sp>
        <p:nvSpPr>
          <p:cNvPr id="6" name="Tijdelijke aanduiding voor dianummer 5">
            <a:extLst>
              <a:ext uri="{FF2B5EF4-FFF2-40B4-BE49-F238E27FC236}">
                <a16:creationId xmlns:a16="http://schemas.microsoft.com/office/drawing/2014/main" id="{706C874A-7681-8D4A-4C70-EE333DB322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Segoe UI" panose="020B0502040204020203" pitchFamily="34" charset="0"/>
              </a:defRPr>
            </a:lvl1pPr>
          </a:lstStyle>
          <a:p>
            <a:fld id="{87FAD423-5D8E-904A-9449-C7FCBEB272B2}" type="slidenum">
              <a:rPr lang="nl-NL" smtClean="0"/>
              <a:pPr/>
              <a:t>‹#›</a:t>
            </a:fld>
            <a:endParaRPr lang="nl-NL"/>
          </a:p>
        </p:txBody>
      </p:sp>
    </p:spTree>
    <p:extLst>
      <p:ext uri="{BB962C8B-B14F-4D97-AF65-F5344CB8AC3E}">
        <p14:creationId xmlns:p14="http://schemas.microsoft.com/office/powerpoint/2010/main" val="40176395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b="1" i="0" kern="1200">
          <a:solidFill>
            <a:schemeClr val="tx1"/>
          </a:solidFill>
          <a:latin typeface="Segoe UI" panose="020B05020402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UI"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UI"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nko.nl/onderzoeksprojecten/samen-vernieuwend-opleide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F5647F-AB97-7E6B-B1C7-AA4F0CC55A98}"/>
              </a:ext>
            </a:extLst>
          </p:cNvPr>
          <p:cNvSpPr>
            <a:spLocks noGrp="1"/>
          </p:cNvSpPr>
          <p:nvPr>
            <p:ph type="ctrTitle"/>
          </p:nvPr>
        </p:nvSpPr>
        <p:spPr>
          <a:xfrm>
            <a:off x="1524000" y="1851707"/>
            <a:ext cx="9144000" cy="2387600"/>
          </a:xfrm>
        </p:spPr>
        <p:txBody>
          <a:bodyPr>
            <a:normAutofit fontScale="90000"/>
          </a:bodyPr>
          <a:lstStyle/>
          <a:p>
            <a:pPr algn="l"/>
            <a:r>
              <a:rPr lang="nl-NL" dirty="0">
                <a:solidFill>
                  <a:srgbClr val="002060"/>
                </a:solidFill>
                <a:latin typeface="Segoe UI"/>
                <a:cs typeface="Segoe UI"/>
              </a:rPr>
              <a:t>Samen van </a:t>
            </a:r>
            <a:br>
              <a:rPr lang="nl-NL" dirty="0">
                <a:solidFill>
                  <a:srgbClr val="002060"/>
                </a:solidFill>
                <a:latin typeface="Segoe UI"/>
                <a:cs typeface="Segoe UI"/>
              </a:rPr>
            </a:br>
            <a:r>
              <a:rPr lang="nl-NL" dirty="0">
                <a:solidFill>
                  <a:schemeClr val="accent4">
                    <a:lumMod val="75000"/>
                  </a:schemeClr>
                </a:solidFill>
                <a:latin typeface="Segoe UI"/>
                <a:cs typeface="Segoe UI"/>
              </a:rPr>
              <a:t>nieuwe kaders </a:t>
            </a:r>
            <a:br>
              <a:rPr lang="nl-NL" dirty="0">
                <a:solidFill>
                  <a:srgbClr val="002060"/>
                </a:solidFill>
                <a:latin typeface="Segoe UI"/>
                <a:cs typeface="Segoe UI"/>
              </a:rPr>
            </a:br>
            <a:r>
              <a:rPr lang="nl-NL" dirty="0">
                <a:solidFill>
                  <a:srgbClr val="002060"/>
                </a:solidFill>
                <a:latin typeface="Segoe UI"/>
                <a:cs typeface="Segoe UI"/>
              </a:rPr>
              <a:t>naar </a:t>
            </a:r>
            <a:br>
              <a:rPr lang="nl-NL" dirty="0">
                <a:solidFill>
                  <a:srgbClr val="002060"/>
                </a:solidFill>
                <a:latin typeface="Segoe UI"/>
                <a:cs typeface="Segoe UI"/>
              </a:rPr>
            </a:br>
            <a:r>
              <a:rPr lang="nl-NL" dirty="0">
                <a:solidFill>
                  <a:schemeClr val="accent4">
                    <a:lumMod val="75000"/>
                  </a:schemeClr>
                </a:solidFill>
                <a:latin typeface="Segoe UI"/>
                <a:cs typeface="Segoe UI"/>
              </a:rPr>
              <a:t>nieuwe koers</a:t>
            </a:r>
            <a:endParaRPr lang="nl-NL" dirty="0">
              <a:solidFill>
                <a:schemeClr val="accent4">
                  <a:lumMod val="75000"/>
                </a:schemeClr>
              </a:solidFill>
            </a:endParaRPr>
          </a:p>
        </p:txBody>
      </p:sp>
      <p:sp>
        <p:nvSpPr>
          <p:cNvPr id="3" name="Ondertitel 2">
            <a:extLst>
              <a:ext uri="{FF2B5EF4-FFF2-40B4-BE49-F238E27FC236}">
                <a16:creationId xmlns:a16="http://schemas.microsoft.com/office/drawing/2014/main" id="{9F4EE5A2-C609-E756-0FAF-82F0295E203C}"/>
              </a:ext>
            </a:extLst>
          </p:cNvPr>
          <p:cNvSpPr>
            <a:spLocks noGrp="1"/>
          </p:cNvSpPr>
          <p:nvPr>
            <p:ph type="subTitle" idx="1"/>
          </p:nvPr>
        </p:nvSpPr>
        <p:spPr>
          <a:xfrm>
            <a:off x="1524000" y="4848907"/>
            <a:ext cx="9144000" cy="1655762"/>
          </a:xfrm>
        </p:spPr>
        <p:txBody>
          <a:bodyPr/>
          <a:lstStyle/>
          <a:p>
            <a:br>
              <a:rPr lang="nl-NL" dirty="0"/>
            </a:br>
            <a:r>
              <a:rPr lang="nl-NL" dirty="0" err="1"/>
              <a:t>Toekomstproof</a:t>
            </a:r>
            <a:r>
              <a:rPr lang="nl-NL" dirty="0"/>
              <a:t> samen opleiden van </a:t>
            </a:r>
            <a:r>
              <a:rPr lang="nl-NL" dirty="0" err="1"/>
              <a:t>startbekwame</a:t>
            </a:r>
            <a:r>
              <a:rPr lang="nl-NL" dirty="0"/>
              <a:t> leraren</a:t>
            </a:r>
          </a:p>
        </p:txBody>
      </p:sp>
      <p:pic>
        <p:nvPicPr>
          <p:cNvPr id="6" name="Afbeelding 5">
            <a:extLst>
              <a:ext uri="{FF2B5EF4-FFF2-40B4-BE49-F238E27FC236}">
                <a16:creationId xmlns:a16="http://schemas.microsoft.com/office/drawing/2014/main" id="{5C167B5B-A5C3-3B03-0075-BCA9C6710A39}"/>
              </a:ext>
            </a:extLst>
          </p:cNvPr>
          <p:cNvPicPr>
            <a:picLocks noChangeAspect="1"/>
          </p:cNvPicPr>
          <p:nvPr/>
        </p:nvPicPr>
        <p:blipFill>
          <a:blip r:embed="rId2"/>
          <a:srcRect l="17697" r="5897" b="23415"/>
          <a:stretch>
            <a:fillRect/>
          </a:stretch>
        </p:blipFill>
        <p:spPr>
          <a:xfrm>
            <a:off x="6621499" y="1228728"/>
            <a:ext cx="4787525" cy="3010579"/>
          </a:xfrm>
          <a:prstGeom prst="rect">
            <a:avLst/>
          </a:prstGeom>
        </p:spPr>
      </p:pic>
    </p:spTree>
    <p:extLst>
      <p:ext uri="{BB962C8B-B14F-4D97-AF65-F5344CB8AC3E}">
        <p14:creationId xmlns:p14="http://schemas.microsoft.com/office/powerpoint/2010/main" val="1635824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21DDAC1-438E-32C0-E428-40533BC5DCA8}"/>
              </a:ext>
            </a:extLst>
          </p:cNvPr>
          <p:cNvSpPr/>
          <p:nvPr/>
        </p:nvSpPr>
        <p:spPr>
          <a:xfrm>
            <a:off x="415712" y="1690688"/>
            <a:ext cx="8073732" cy="2920501"/>
          </a:xfrm>
          <a:prstGeom prst="rect">
            <a:avLst/>
          </a:prstGeom>
          <a:gradFill flip="none" rotWithShape="1">
            <a:gsLst>
              <a:gs pos="0">
                <a:srgbClr val="00B050">
                  <a:alpha val="50000"/>
                </a:srgbClr>
              </a:gs>
              <a:gs pos="50000">
                <a:srgbClr val="009900">
                  <a:tint val="44500"/>
                  <a:satMod val="160000"/>
                </a:srgbClr>
              </a:gs>
              <a:gs pos="100000">
                <a:srgbClr val="DCB894">
                  <a:alpha val="50000"/>
                </a:srgbClr>
              </a:gs>
            </a:gsLst>
            <a:lin ang="2700000" scaled="1"/>
            <a:tileRect/>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FFFFFF"/>
                </a:solidFill>
                <a:effectLst/>
                <a:uLnTx/>
                <a:uFillTx/>
                <a:latin typeface="Calibri" panose="020F0502020204030204"/>
                <a:ea typeface="+mn-ea"/>
                <a:cs typeface="+mn-cs"/>
              </a:rPr>
              <a:t>VH</a:t>
            </a:r>
          </a:p>
        </p:txBody>
      </p:sp>
      <p:pic>
        <p:nvPicPr>
          <p:cNvPr id="4" name="Afbeelding 3" descr="Afbeelding met tekst, schermopname, lijn, diagram&#10;&#10;Door AI gegenereerde inhoud is mogelijk onjuist.">
            <a:extLst>
              <a:ext uri="{FF2B5EF4-FFF2-40B4-BE49-F238E27FC236}">
                <a16:creationId xmlns:a16="http://schemas.microsoft.com/office/drawing/2014/main" id="{49D476D3-0890-E10C-3968-0A5BDD8C27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712" y="711490"/>
            <a:ext cx="7931690" cy="5088872"/>
          </a:xfrm>
          <a:prstGeom prst="rect">
            <a:avLst/>
          </a:prstGeom>
        </p:spPr>
      </p:pic>
      <p:sp>
        <p:nvSpPr>
          <p:cNvPr id="8" name="Titel 1">
            <a:extLst>
              <a:ext uri="{FF2B5EF4-FFF2-40B4-BE49-F238E27FC236}">
                <a16:creationId xmlns:a16="http://schemas.microsoft.com/office/drawing/2014/main" id="{DDE0A3DF-E0D5-503B-3BA7-92BAFA03205A}"/>
              </a:ext>
            </a:extLst>
          </p:cNvPr>
          <p:cNvSpPr txBox="1">
            <a:spLocks/>
          </p:cNvSpPr>
          <p:nvPr/>
        </p:nvSpPr>
        <p:spPr>
          <a:xfrm>
            <a:off x="8686800" y="365125"/>
            <a:ext cx="3276600" cy="1325563"/>
          </a:xfrm>
          <a:prstGeom prst="rect">
            <a:avLst/>
          </a:prstGeom>
        </p:spPr>
        <p:txBody>
          <a:bodyPr/>
          <a:lstStyle>
            <a:lvl1pPr algn="l" defTabSz="914400" rtl="0" eaLnBrk="1" latinLnBrk="0" hangingPunct="1">
              <a:lnSpc>
                <a:spcPct val="90000"/>
              </a:lnSpc>
              <a:spcBef>
                <a:spcPct val="0"/>
              </a:spcBef>
              <a:buNone/>
              <a:defRPr sz="4400" b="1" i="0" kern="1200">
                <a:solidFill>
                  <a:schemeClr val="tx1"/>
                </a:solidFill>
                <a:latin typeface="Segoe UI" panose="020B0502040204020203"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1" i="0" u="none" strike="noStrike" kern="1200" cap="none" spc="0" normalizeH="0" baseline="0" noProof="0" dirty="0">
                <a:ln>
                  <a:noFill/>
                </a:ln>
                <a:solidFill>
                  <a:srgbClr val="040263"/>
                </a:solidFill>
                <a:effectLst/>
                <a:uLnTx/>
                <a:uFillTx/>
                <a:latin typeface="Segoe UI" panose="020B0502040204020203" pitchFamily="34" charset="0"/>
                <a:ea typeface="+mj-ea"/>
                <a:cs typeface="+mj-cs"/>
              </a:rPr>
              <a:t>Leraar, </a:t>
            </a:r>
            <a:br>
              <a:rPr kumimoji="0" lang="nl-NL" sz="3200" b="1" i="0" u="none" strike="noStrike" kern="1200" cap="none" spc="0" normalizeH="0" baseline="0" noProof="0" dirty="0">
                <a:ln>
                  <a:noFill/>
                </a:ln>
                <a:solidFill>
                  <a:srgbClr val="040263"/>
                </a:solidFill>
                <a:effectLst/>
                <a:uLnTx/>
                <a:uFillTx/>
                <a:latin typeface="Segoe UI" panose="020B0502040204020203" pitchFamily="34" charset="0"/>
                <a:ea typeface="+mj-ea"/>
                <a:cs typeface="+mj-cs"/>
              </a:rPr>
            </a:br>
            <a:r>
              <a:rPr kumimoji="0" lang="nl-NL" sz="3200" b="1" i="0" u="none" strike="noStrike" kern="1200" cap="none" spc="0" normalizeH="0" baseline="0" noProof="0" dirty="0">
                <a:ln>
                  <a:noFill/>
                </a:ln>
                <a:solidFill>
                  <a:srgbClr val="040263"/>
                </a:solidFill>
                <a:effectLst/>
                <a:uLnTx/>
                <a:uFillTx/>
                <a:latin typeface="Segoe UI" panose="020B0502040204020203" pitchFamily="34" charset="0"/>
                <a:ea typeface="+mj-ea"/>
                <a:cs typeface="+mj-cs"/>
              </a:rPr>
              <a:t>een vak apart!</a:t>
            </a:r>
          </a:p>
        </p:txBody>
      </p:sp>
      <p:sp>
        <p:nvSpPr>
          <p:cNvPr id="9" name="Tijdelijke aanduiding voor inhoud 2">
            <a:extLst>
              <a:ext uri="{FF2B5EF4-FFF2-40B4-BE49-F238E27FC236}">
                <a16:creationId xmlns:a16="http://schemas.microsoft.com/office/drawing/2014/main" id="{0DB80DAA-1EC9-0501-5A37-D6B0B05A9013}"/>
              </a:ext>
            </a:extLst>
          </p:cNvPr>
          <p:cNvSpPr txBox="1">
            <a:spLocks/>
          </p:cNvSpPr>
          <p:nvPr/>
        </p:nvSpPr>
        <p:spPr>
          <a:xfrm>
            <a:off x="8686800" y="1564361"/>
            <a:ext cx="3276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UI"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UI"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t>Grondwettelijke verantwoordelijkheid overheid voor: </a:t>
            </a:r>
            <a:b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br>
            <a: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t>- kwaliteit funderend onderwijs</a:t>
            </a:r>
            <a:b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br>
            <a: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t>- bekwaamheid leraren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t>Bekwaamheidseisen vastgelegd in wet BIO</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t>Afgeven diploma </a:t>
            </a:r>
            <a:b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br>
            <a: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t>= wettelijke onderwijsbevoegdheid</a:t>
            </a:r>
          </a:p>
          <a:p>
            <a:pPr lvl="0">
              <a:defRPr/>
            </a:pPr>
            <a: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t>Wettelijke kaders en bestuurlijke kaders</a:t>
            </a:r>
            <a:r>
              <a:rPr lang="nl-NL" sz="1800" dirty="0">
                <a:solidFill>
                  <a:srgbClr val="040263"/>
                </a:solidFill>
              </a:rPr>
              <a:t> (VH/OCW) </a:t>
            </a:r>
            <a:endPar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t>Toezicht op sector door Onderwijsinspectie en NVAO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nl-NL" sz="18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rPr>
            </a:br>
            <a:endParaRPr kumimoji="0" lang="nl-NL" sz="1400" b="0" i="0" u="none" strike="noStrike" kern="1200" cap="none" spc="0" normalizeH="0" baseline="0" noProof="0" dirty="0">
              <a:ln>
                <a:noFill/>
              </a:ln>
              <a:solidFill>
                <a:srgbClr val="040263"/>
              </a:solidFill>
              <a:effectLst/>
              <a:uLnTx/>
              <a:uFillTx/>
              <a:latin typeface="Segoe UI" panose="020B0502040204020203" pitchFamily="34" charset="0"/>
              <a:ea typeface="+mn-ea"/>
              <a:cs typeface="+mn-cs"/>
            </a:endParaRPr>
          </a:p>
        </p:txBody>
      </p:sp>
      <p:sp>
        <p:nvSpPr>
          <p:cNvPr id="3" name="Ovaal 2">
            <a:extLst>
              <a:ext uri="{FF2B5EF4-FFF2-40B4-BE49-F238E27FC236}">
                <a16:creationId xmlns:a16="http://schemas.microsoft.com/office/drawing/2014/main" id="{736462EF-1977-6BBD-3C5F-ACD9A05FD342}"/>
              </a:ext>
            </a:extLst>
          </p:cNvPr>
          <p:cNvSpPr/>
          <p:nvPr/>
        </p:nvSpPr>
        <p:spPr>
          <a:xfrm>
            <a:off x="1589314" y="3411115"/>
            <a:ext cx="1545772" cy="483793"/>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D417FE02-EBE8-7024-AFCA-F9C2B9F30B1E}"/>
              </a:ext>
            </a:extLst>
          </p:cNvPr>
          <p:cNvSpPr/>
          <p:nvPr/>
        </p:nvSpPr>
        <p:spPr>
          <a:xfrm>
            <a:off x="1589314" y="2675709"/>
            <a:ext cx="1545772" cy="483793"/>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a:extLst>
              <a:ext uri="{FF2B5EF4-FFF2-40B4-BE49-F238E27FC236}">
                <a16:creationId xmlns:a16="http://schemas.microsoft.com/office/drawing/2014/main" id="{7B527239-F997-CA8D-24D5-EE8401A8A156}"/>
              </a:ext>
            </a:extLst>
          </p:cNvPr>
          <p:cNvSpPr/>
          <p:nvPr/>
        </p:nvSpPr>
        <p:spPr>
          <a:xfrm>
            <a:off x="6340485" y="2951126"/>
            <a:ext cx="1545772" cy="477874"/>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8D6F7C18-C2DB-9139-76B0-2225DFC0C485}"/>
              </a:ext>
            </a:extLst>
          </p:cNvPr>
          <p:cNvSpPr/>
          <p:nvPr/>
        </p:nvSpPr>
        <p:spPr>
          <a:xfrm>
            <a:off x="674914" y="2945207"/>
            <a:ext cx="914400" cy="483793"/>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33729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fbeelding 15">
            <a:extLst>
              <a:ext uri="{FF2B5EF4-FFF2-40B4-BE49-F238E27FC236}">
                <a16:creationId xmlns:a16="http://schemas.microsoft.com/office/drawing/2014/main" id="{EDDFB8CE-E389-8318-03CC-1D8AA338948F}"/>
              </a:ext>
            </a:extLst>
          </p:cNvPr>
          <p:cNvPicPr>
            <a:picLocks noChangeAspect="1"/>
          </p:cNvPicPr>
          <p:nvPr/>
        </p:nvPicPr>
        <p:blipFill>
          <a:blip r:embed="rId3"/>
          <a:stretch>
            <a:fillRect/>
          </a:stretch>
        </p:blipFill>
        <p:spPr>
          <a:xfrm>
            <a:off x="-70535" y="0"/>
            <a:ext cx="12228284" cy="7336970"/>
          </a:xfrm>
          <a:prstGeom prst="rect">
            <a:avLst/>
          </a:prstGeom>
        </p:spPr>
      </p:pic>
      <p:sp>
        <p:nvSpPr>
          <p:cNvPr id="2" name="Titel 1">
            <a:extLst>
              <a:ext uri="{FF2B5EF4-FFF2-40B4-BE49-F238E27FC236}">
                <a16:creationId xmlns:a16="http://schemas.microsoft.com/office/drawing/2014/main" id="{DBEC96F4-6638-EBD8-04BD-422B942C653F}"/>
              </a:ext>
            </a:extLst>
          </p:cNvPr>
          <p:cNvSpPr>
            <a:spLocks noGrp="1"/>
          </p:cNvSpPr>
          <p:nvPr>
            <p:ph type="title"/>
          </p:nvPr>
        </p:nvSpPr>
        <p:spPr/>
        <p:txBody>
          <a:bodyPr>
            <a:normAutofit/>
          </a:bodyPr>
          <a:lstStyle/>
          <a:p>
            <a:r>
              <a:rPr lang="nl-NL" sz="4000" dirty="0">
                <a:solidFill>
                  <a:srgbClr val="002060"/>
                </a:solidFill>
                <a:latin typeface="Segoe UI"/>
                <a:cs typeface="Segoe UI"/>
              </a:rPr>
              <a:t>Landelijke ontwikkelingen</a:t>
            </a:r>
          </a:p>
        </p:txBody>
      </p:sp>
      <p:sp>
        <p:nvSpPr>
          <p:cNvPr id="7" name="Tijdelijke aanduiding voor tekst 6">
            <a:extLst>
              <a:ext uri="{FF2B5EF4-FFF2-40B4-BE49-F238E27FC236}">
                <a16:creationId xmlns:a16="http://schemas.microsoft.com/office/drawing/2014/main" id="{9F49953D-42A8-BD2A-30EF-F42BBCC1195A}"/>
              </a:ext>
            </a:extLst>
          </p:cNvPr>
          <p:cNvSpPr>
            <a:spLocks noGrp="1"/>
          </p:cNvSpPr>
          <p:nvPr>
            <p:ph type="body" idx="1"/>
          </p:nvPr>
        </p:nvSpPr>
        <p:spPr>
          <a:xfrm>
            <a:off x="8165872" y="1681163"/>
            <a:ext cx="3862841" cy="823912"/>
          </a:xfrm>
        </p:spPr>
        <p:txBody>
          <a:bodyPr/>
          <a:lstStyle/>
          <a:p>
            <a:r>
              <a:rPr lang="nl-NL" dirty="0"/>
              <a:t>Regeerakkoord</a:t>
            </a:r>
            <a:br>
              <a:rPr lang="nl-NL" dirty="0"/>
            </a:br>
            <a:endParaRPr lang="nl-NL" dirty="0"/>
          </a:p>
        </p:txBody>
      </p:sp>
      <p:sp>
        <p:nvSpPr>
          <p:cNvPr id="3" name="Tijdelijke aanduiding voor inhoud 2">
            <a:extLst>
              <a:ext uri="{FF2B5EF4-FFF2-40B4-BE49-F238E27FC236}">
                <a16:creationId xmlns:a16="http://schemas.microsoft.com/office/drawing/2014/main" id="{7D908FD0-20FA-E1DD-BD12-D65D1078A2E4}"/>
              </a:ext>
            </a:extLst>
          </p:cNvPr>
          <p:cNvSpPr>
            <a:spLocks noGrp="1"/>
          </p:cNvSpPr>
          <p:nvPr>
            <p:ph sz="half" idx="2"/>
          </p:nvPr>
        </p:nvSpPr>
        <p:spPr>
          <a:xfrm>
            <a:off x="8165872" y="2505075"/>
            <a:ext cx="3862841" cy="3684588"/>
          </a:xfrm>
        </p:spPr>
        <p:txBody>
          <a:bodyPr>
            <a:normAutofit/>
          </a:bodyPr>
          <a:lstStyle/>
          <a:p>
            <a:r>
              <a:rPr lang="nl-NL" sz="1800" dirty="0"/>
              <a:t>Landelijk fundament </a:t>
            </a:r>
            <a:br>
              <a:rPr lang="nl-NL" sz="1800" dirty="0"/>
            </a:br>
            <a:r>
              <a:rPr lang="nl-NL" sz="1800" dirty="0"/>
              <a:t>voor de Pabo </a:t>
            </a:r>
          </a:p>
          <a:p>
            <a:r>
              <a:rPr lang="nl-NL" sz="1800" dirty="0"/>
              <a:t>Differentiatie jonge/kind-oudere kind </a:t>
            </a:r>
          </a:p>
          <a:p>
            <a:r>
              <a:rPr lang="nl-NL" sz="1800" dirty="0"/>
              <a:t>Bekwaamheidseisen voor schoolleiders vastleggen</a:t>
            </a:r>
          </a:p>
        </p:txBody>
      </p:sp>
      <p:sp>
        <p:nvSpPr>
          <p:cNvPr id="8" name="Tijdelijke aanduiding voor tekst 7">
            <a:extLst>
              <a:ext uri="{FF2B5EF4-FFF2-40B4-BE49-F238E27FC236}">
                <a16:creationId xmlns:a16="http://schemas.microsoft.com/office/drawing/2014/main" id="{881BE8D5-19D7-1916-BD62-94670471AD90}"/>
              </a:ext>
            </a:extLst>
          </p:cNvPr>
          <p:cNvSpPr>
            <a:spLocks noGrp="1"/>
          </p:cNvSpPr>
          <p:nvPr>
            <p:ph type="body" sz="quarter" idx="3"/>
          </p:nvPr>
        </p:nvSpPr>
        <p:spPr>
          <a:xfrm>
            <a:off x="1045023" y="1681163"/>
            <a:ext cx="3418114" cy="823912"/>
          </a:xfrm>
        </p:spPr>
        <p:txBody>
          <a:bodyPr/>
          <a:lstStyle/>
          <a:p>
            <a:r>
              <a:rPr lang="nl-NL" dirty="0"/>
              <a:t>Onderwijsraad </a:t>
            </a:r>
            <a:br>
              <a:rPr lang="nl-NL" b="0" dirty="0"/>
            </a:br>
            <a:endParaRPr lang="nl-NL" dirty="0"/>
          </a:p>
        </p:txBody>
      </p:sp>
      <p:sp>
        <p:nvSpPr>
          <p:cNvPr id="9" name="Tijdelijke aanduiding voor inhoud 8">
            <a:extLst>
              <a:ext uri="{FF2B5EF4-FFF2-40B4-BE49-F238E27FC236}">
                <a16:creationId xmlns:a16="http://schemas.microsoft.com/office/drawing/2014/main" id="{C3F3240C-3196-6568-44DE-4A93253B46F4}"/>
              </a:ext>
            </a:extLst>
          </p:cNvPr>
          <p:cNvSpPr>
            <a:spLocks noGrp="1"/>
          </p:cNvSpPr>
          <p:nvPr>
            <p:ph sz="quarter" idx="4"/>
          </p:nvPr>
        </p:nvSpPr>
        <p:spPr>
          <a:xfrm>
            <a:off x="1045023" y="2505075"/>
            <a:ext cx="3418114" cy="3684588"/>
          </a:xfrm>
        </p:spPr>
        <p:txBody>
          <a:bodyPr>
            <a:normAutofit/>
          </a:bodyPr>
          <a:lstStyle/>
          <a:p>
            <a:pPr marL="0" indent="0">
              <a:buNone/>
            </a:pPr>
            <a:r>
              <a:rPr lang="nl-NL" sz="1800" i="1" dirty="0"/>
              <a:t>Bekwaamheid beter borgen</a:t>
            </a:r>
          </a:p>
          <a:p>
            <a:pPr>
              <a:buFont typeface="Courier New" panose="02070309020205020404" pitchFamily="49" charset="0"/>
              <a:buChar char="o"/>
            </a:pPr>
            <a:r>
              <a:rPr lang="nl-NL" sz="1800" dirty="0"/>
              <a:t>Specifieker formuleren van wettelijke bekwaamheidseisen</a:t>
            </a:r>
          </a:p>
          <a:p>
            <a:pPr>
              <a:buFont typeface="Courier New" panose="02070309020205020404" pitchFamily="49" charset="0"/>
              <a:buChar char="o"/>
            </a:pPr>
            <a:r>
              <a:rPr lang="nl-NL" sz="1800" dirty="0"/>
              <a:t>Eén landelijk toets- en beoordelingskader eindniveau Pabo</a:t>
            </a:r>
          </a:p>
        </p:txBody>
      </p:sp>
      <p:sp>
        <p:nvSpPr>
          <p:cNvPr id="12" name="Tijdelijke aanduiding voor tekst 6">
            <a:extLst>
              <a:ext uri="{FF2B5EF4-FFF2-40B4-BE49-F238E27FC236}">
                <a16:creationId xmlns:a16="http://schemas.microsoft.com/office/drawing/2014/main" id="{9CEEBEFF-FE0C-0739-2F78-67252B473FDA}"/>
              </a:ext>
            </a:extLst>
          </p:cNvPr>
          <p:cNvSpPr txBox="1">
            <a:spLocks/>
          </p:cNvSpPr>
          <p:nvPr/>
        </p:nvSpPr>
        <p:spPr>
          <a:xfrm>
            <a:off x="4383084" y="1681163"/>
            <a:ext cx="3862841"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a:solidFill>
                  <a:schemeClr val="tx1"/>
                </a:solidFill>
                <a:latin typeface="Segoe UI" panose="020B050204020402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panose="020B0502040204020203"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i="0" kern="1200">
                <a:solidFill>
                  <a:schemeClr val="tx1"/>
                </a:solidFill>
                <a:latin typeface="Segoe UI" panose="020B0502040204020203"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panose="020B0502040204020203"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panose="020B05020402040202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nl-NL" dirty="0"/>
              <a:t>Onderwijsinspectie</a:t>
            </a:r>
            <a:br>
              <a:rPr lang="nl-NL" dirty="0"/>
            </a:br>
            <a:endParaRPr lang="nl-NL" dirty="0"/>
          </a:p>
        </p:txBody>
      </p:sp>
      <p:sp>
        <p:nvSpPr>
          <p:cNvPr id="13" name="Tijdelijke aanduiding voor inhoud 2">
            <a:extLst>
              <a:ext uri="{FF2B5EF4-FFF2-40B4-BE49-F238E27FC236}">
                <a16:creationId xmlns:a16="http://schemas.microsoft.com/office/drawing/2014/main" id="{0F1F31B5-415D-074D-649A-7A4E52E3D45D}"/>
              </a:ext>
            </a:extLst>
          </p:cNvPr>
          <p:cNvSpPr txBox="1">
            <a:spLocks/>
          </p:cNvSpPr>
          <p:nvPr/>
        </p:nvSpPr>
        <p:spPr>
          <a:xfrm>
            <a:off x="4383084" y="2505075"/>
            <a:ext cx="3862841"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UI"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UI"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800" dirty="0"/>
              <a:t>Onderzoek naar curricula lerarenopleidingen basisonderwijs (VTO en DTO) gekoppeld aan de wettelijke bekwaamheidseisen</a:t>
            </a:r>
          </a:p>
        </p:txBody>
      </p:sp>
      <p:sp>
        <p:nvSpPr>
          <p:cNvPr id="14" name="Tijdelijke aanduiding voor tekst 6">
            <a:extLst>
              <a:ext uri="{FF2B5EF4-FFF2-40B4-BE49-F238E27FC236}">
                <a16:creationId xmlns:a16="http://schemas.microsoft.com/office/drawing/2014/main" id="{8B3A8ADD-B0F1-F900-5F2A-0BAA1907382F}"/>
              </a:ext>
            </a:extLst>
          </p:cNvPr>
          <p:cNvSpPr txBox="1">
            <a:spLocks/>
          </p:cNvSpPr>
          <p:nvPr/>
        </p:nvSpPr>
        <p:spPr>
          <a:xfrm>
            <a:off x="4463137" y="3912739"/>
            <a:ext cx="3862841"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i="0" kern="1200">
                <a:solidFill>
                  <a:schemeClr val="tx1"/>
                </a:solidFill>
                <a:latin typeface="Segoe UI" panose="020B050204020402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Segoe UI" panose="020B0502040204020203"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i="0" kern="1200">
                <a:solidFill>
                  <a:schemeClr val="tx1"/>
                </a:solidFill>
                <a:latin typeface="Segoe UI" panose="020B0502040204020203"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panose="020B0502040204020203"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Segoe UI" panose="020B05020402040202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nl-NL" dirty="0"/>
              <a:t>Ministerie OCW</a:t>
            </a:r>
            <a:br>
              <a:rPr lang="nl-NL" dirty="0"/>
            </a:br>
            <a:endParaRPr lang="nl-NL" dirty="0"/>
          </a:p>
        </p:txBody>
      </p:sp>
      <p:sp>
        <p:nvSpPr>
          <p:cNvPr id="15" name="Tijdelijke aanduiding voor inhoud 2">
            <a:extLst>
              <a:ext uri="{FF2B5EF4-FFF2-40B4-BE49-F238E27FC236}">
                <a16:creationId xmlns:a16="http://schemas.microsoft.com/office/drawing/2014/main" id="{7B33F6CB-01C0-42DE-B4B9-ABFFD02BE97E}"/>
              </a:ext>
            </a:extLst>
          </p:cNvPr>
          <p:cNvSpPr txBox="1">
            <a:spLocks/>
          </p:cNvSpPr>
          <p:nvPr/>
        </p:nvSpPr>
        <p:spPr>
          <a:xfrm>
            <a:off x="4463137" y="4736651"/>
            <a:ext cx="3862841"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egoe UI"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egoe UI"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egoe UI"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800" dirty="0"/>
              <a:t>Samenwerkingstraject met </a:t>
            </a:r>
            <a:r>
              <a:rPr lang="nl-NL" sz="1800" dirty="0" err="1"/>
              <a:t>Pabo’s</a:t>
            </a:r>
            <a:r>
              <a:rPr lang="nl-NL" sz="1800" dirty="0"/>
              <a:t> gestart eind 2024 rondom vraagstuk overladenheid van de curricula</a:t>
            </a:r>
          </a:p>
        </p:txBody>
      </p:sp>
    </p:spTree>
    <p:extLst>
      <p:ext uri="{BB962C8B-B14F-4D97-AF65-F5344CB8AC3E}">
        <p14:creationId xmlns:p14="http://schemas.microsoft.com/office/powerpoint/2010/main" val="2844782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BA992-46B2-0317-338D-4CB73A82E23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7E2BAF5-D989-2C6A-7B79-63BA3F1705CF}"/>
              </a:ext>
            </a:extLst>
          </p:cNvPr>
          <p:cNvSpPr>
            <a:spLocks noGrp="1"/>
          </p:cNvSpPr>
          <p:nvPr>
            <p:ph type="title"/>
          </p:nvPr>
        </p:nvSpPr>
        <p:spPr>
          <a:xfrm>
            <a:off x="555171" y="365125"/>
            <a:ext cx="10515600" cy="1325563"/>
          </a:xfrm>
        </p:spPr>
        <p:txBody>
          <a:bodyPr>
            <a:normAutofit/>
          </a:bodyPr>
          <a:lstStyle/>
          <a:p>
            <a:r>
              <a:rPr lang="nl-NL" sz="4000" b="1" dirty="0">
                <a:solidFill>
                  <a:srgbClr val="002060"/>
                </a:solidFill>
                <a:latin typeface="Segoe UI"/>
                <a:cs typeface="Segoe UI"/>
              </a:rPr>
              <a:t>Landelijke ontwikkelingen</a:t>
            </a:r>
          </a:p>
        </p:txBody>
      </p:sp>
      <p:pic>
        <p:nvPicPr>
          <p:cNvPr id="6" name="Afbeelding 5">
            <a:extLst>
              <a:ext uri="{FF2B5EF4-FFF2-40B4-BE49-F238E27FC236}">
                <a16:creationId xmlns:a16="http://schemas.microsoft.com/office/drawing/2014/main" id="{52FED285-CF34-6483-EB1E-A98D0D47E814}"/>
              </a:ext>
            </a:extLst>
          </p:cNvPr>
          <p:cNvPicPr>
            <a:picLocks noChangeAspect="1"/>
          </p:cNvPicPr>
          <p:nvPr/>
        </p:nvPicPr>
        <p:blipFill>
          <a:blip r:embed="rId3"/>
          <a:stretch>
            <a:fillRect/>
          </a:stretch>
        </p:blipFill>
        <p:spPr>
          <a:xfrm>
            <a:off x="20320" y="2391643"/>
            <a:ext cx="3295650" cy="2914650"/>
          </a:xfrm>
          <a:prstGeom prst="rect">
            <a:avLst/>
          </a:prstGeom>
        </p:spPr>
      </p:pic>
      <p:pic>
        <p:nvPicPr>
          <p:cNvPr id="8" name="Afbeelding 7">
            <a:extLst>
              <a:ext uri="{FF2B5EF4-FFF2-40B4-BE49-F238E27FC236}">
                <a16:creationId xmlns:a16="http://schemas.microsoft.com/office/drawing/2014/main" id="{77744D8D-F4A7-CC67-779C-8A1F08063DF4}"/>
              </a:ext>
            </a:extLst>
          </p:cNvPr>
          <p:cNvPicPr>
            <a:picLocks noChangeAspect="1"/>
          </p:cNvPicPr>
          <p:nvPr/>
        </p:nvPicPr>
        <p:blipFill>
          <a:blip r:embed="rId4"/>
          <a:srcRect l="29750" r="26167"/>
          <a:stretch>
            <a:fillRect/>
          </a:stretch>
        </p:blipFill>
        <p:spPr>
          <a:xfrm>
            <a:off x="3677920" y="2393376"/>
            <a:ext cx="3556000" cy="2912917"/>
          </a:xfrm>
          <a:prstGeom prst="rect">
            <a:avLst/>
          </a:prstGeom>
        </p:spPr>
      </p:pic>
      <p:pic>
        <p:nvPicPr>
          <p:cNvPr id="9" name="Afbeelding 8">
            <a:extLst>
              <a:ext uri="{FF2B5EF4-FFF2-40B4-BE49-F238E27FC236}">
                <a16:creationId xmlns:a16="http://schemas.microsoft.com/office/drawing/2014/main" id="{4A678766-5B7C-2D59-AB8C-6831E1E95B30}"/>
              </a:ext>
            </a:extLst>
          </p:cNvPr>
          <p:cNvPicPr>
            <a:picLocks noChangeAspect="1"/>
          </p:cNvPicPr>
          <p:nvPr/>
        </p:nvPicPr>
        <p:blipFill>
          <a:blip r:embed="rId5"/>
          <a:srcRect l="29228" t="-682" r="-231" b="682"/>
          <a:stretch>
            <a:fillRect/>
          </a:stretch>
        </p:blipFill>
        <p:spPr>
          <a:xfrm>
            <a:off x="7563803" y="2393376"/>
            <a:ext cx="4619064" cy="2912917"/>
          </a:xfrm>
          <a:prstGeom prst="rect">
            <a:avLst/>
          </a:prstGeom>
        </p:spPr>
      </p:pic>
      <p:sp>
        <p:nvSpPr>
          <p:cNvPr id="12" name="Tekstvak 11">
            <a:extLst>
              <a:ext uri="{FF2B5EF4-FFF2-40B4-BE49-F238E27FC236}">
                <a16:creationId xmlns:a16="http://schemas.microsoft.com/office/drawing/2014/main" id="{04182065-4689-C462-423C-8FF89936D042}"/>
              </a:ext>
            </a:extLst>
          </p:cNvPr>
          <p:cNvSpPr txBox="1"/>
          <p:nvPr/>
        </p:nvSpPr>
        <p:spPr>
          <a:xfrm>
            <a:off x="242371" y="5488359"/>
            <a:ext cx="29304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40263"/>
                </a:solidFill>
                <a:effectLst/>
                <a:uLnTx/>
                <a:uFillTx/>
                <a:latin typeface="Aptos" panose="02110004020202020204"/>
                <a:ea typeface="+mn-ea"/>
                <a:cs typeface="+mn-cs"/>
              </a:rPr>
              <a:t>Advies herijkte bekwaamheidseisen</a:t>
            </a:r>
          </a:p>
        </p:txBody>
      </p:sp>
      <p:sp>
        <p:nvSpPr>
          <p:cNvPr id="13" name="Tekstvak 12">
            <a:extLst>
              <a:ext uri="{FF2B5EF4-FFF2-40B4-BE49-F238E27FC236}">
                <a16:creationId xmlns:a16="http://schemas.microsoft.com/office/drawing/2014/main" id="{CDF0A1CC-A048-3874-9CD8-094250749A6B}"/>
              </a:ext>
            </a:extLst>
          </p:cNvPr>
          <p:cNvSpPr txBox="1"/>
          <p:nvPr/>
        </p:nvSpPr>
        <p:spPr>
          <a:xfrm>
            <a:off x="3990676" y="5488358"/>
            <a:ext cx="29304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40263"/>
                </a:solidFill>
                <a:effectLst/>
                <a:uLnTx/>
                <a:uFillTx/>
                <a:latin typeface="Aptos" panose="02110004020202020204"/>
                <a:ea typeface="+mn-ea"/>
                <a:cs typeface="+mn-cs"/>
              </a:rPr>
              <a:t>Vernieuwing kerndoelen basisonderwijs</a:t>
            </a:r>
          </a:p>
        </p:txBody>
      </p:sp>
      <p:sp>
        <p:nvSpPr>
          <p:cNvPr id="14" name="Tekstvak 13">
            <a:extLst>
              <a:ext uri="{FF2B5EF4-FFF2-40B4-BE49-F238E27FC236}">
                <a16:creationId xmlns:a16="http://schemas.microsoft.com/office/drawing/2014/main" id="{2B31CD7D-074D-EF8F-F7CB-8E802F632559}"/>
              </a:ext>
            </a:extLst>
          </p:cNvPr>
          <p:cNvSpPr txBox="1"/>
          <p:nvPr/>
        </p:nvSpPr>
        <p:spPr>
          <a:xfrm>
            <a:off x="8423313" y="5488357"/>
            <a:ext cx="29304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40263"/>
                </a:solidFill>
                <a:effectLst/>
                <a:uLnTx/>
                <a:uFillTx/>
                <a:latin typeface="Aptos" panose="02110004020202020204"/>
                <a:ea typeface="+mn-ea"/>
                <a:cs typeface="+mn-cs"/>
              </a:rPr>
              <a:t>Herijking </a:t>
            </a:r>
            <a:br>
              <a:rPr kumimoji="0" lang="nl-NL" sz="1800" b="0" i="0" u="none" strike="noStrike" kern="1200" cap="none" spc="0" normalizeH="0" baseline="0" noProof="0" dirty="0">
                <a:ln>
                  <a:noFill/>
                </a:ln>
                <a:solidFill>
                  <a:srgbClr val="040263"/>
                </a:solidFill>
                <a:effectLst/>
                <a:uLnTx/>
                <a:uFillTx/>
                <a:latin typeface="Aptos" panose="02110004020202020204"/>
                <a:ea typeface="+mn-ea"/>
                <a:cs typeface="+mn-cs"/>
              </a:rPr>
            </a:br>
            <a:r>
              <a:rPr kumimoji="0" lang="nl-NL" sz="1800" b="0" i="0" u="none" strike="noStrike" kern="1200" cap="none" spc="0" normalizeH="0" baseline="0" noProof="0" dirty="0">
                <a:ln>
                  <a:noFill/>
                </a:ln>
                <a:solidFill>
                  <a:srgbClr val="040263"/>
                </a:solidFill>
                <a:effectLst/>
                <a:uLnTx/>
                <a:uFillTx/>
                <a:latin typeface="Aptos" panose="02110004020202020204"/>
                <a:ea typeface="+mn-ea"/>
                <a:cs typeface="+mn-cs"/>
              </a:rPr>
              <a:t>kennisbases pabo</a:t>
            </a:r>
          </a:p>
        </p:txBody>
      </p:sp>
      <p:pic>
        <p:nvPicPr>
          <p:cNvPr id="15" name="Afbeelding 14">
            <a:extLst>
              <a:ext uri="{FF2B5EF4-FFF2-40B4-BE49-F238E27FC236}">
                <a16:creationId xmlns:a16="http://schemas.microsoft.com/office/drawing/2014/main" id="{3002507C-36D5-F235-6A26-A8103C5361FD}"/>
              </a:ext>
            </a:extLst>
          </p:cNvPr>
          <p:cNvPicPr>
            <a:picLocks noChangeAspect="1"/>
          </p:cNvPicPr>
          <p:nvPr/>
        </p:nvPicPr>
        <p:blipFill>
          <a:blip r:embed="rId6"/>
          <a:srcRect l="20817" r="21123" b="38410"/>
          <a:stretch>
            <a:fillRect/>
          </a:stretch>
        </p:blipFill>
        <p:spPr>
          <a:xfrm>
            <a:off x="8674571" y="0"/>
            <a:ext cx="3539199" cy="2102480"/>
          </a:xfrm>
          <a:prstGeom prst="rect">
            <a:avLst/>
          </a:prstGeom>
        </p:spPr>
      </p:pic>
      <p:sp>
        <p:nvSpPr>
          <p:cNvPr id="3" name="Tekstvak 2">
            <a:extLst>
              <a:ext uri="{FF2B5EF4-FFF2-40B4-BE49-F238E27FC236}">
                <a16:creationId xmlns:a16="http://schemas.microsoft.com/office/drawing/2014/main" id="{F1C68303-089A-248C-2F7E-1157F2792636}"/>
              </a:ext>
            </a:extLst>
          </p:cNvPr>
          <p:cNvSpPr txBox="1"/>
          <p:nvPr/>
        </p:nvSpPr>
        <p:spPr>
          <a:xfrm>
            <a:off x="3091543" y="5355766"/>
            <a:ext cx="899133" cy="830997"/>
          </a:xfrm>
          <a:prstGeom prst="rect">
            <a:avLst/>
          </a:prstGeom>
          <a:noFill/>
        </p:spPr>
        <p:txBody>
          <a:bodyPr wrap="square" rtlCol="0">
            <a:spAutoFit/>
          </a:bodyPr>
          <a:lstStyle/>
          <a:p>
            <a:pPr algn="ctr"/>
            <a:r>
              <a:rPr lang="nl-NL" sz="4800" dirty="0">
                <a:solidFill>
                  <a:srgbClr val="1B4070"/>
                </a:solidFill>
              </a:rPr>
              <a:t>+</a:t>
            </a:r>
          </a:p>
        </p:txBody>
      </p:sp>
      <p:sp>
        <p:nvSpPr>
          <p:cNvPr id="4" name="Tekstvak 3">
            <a:extLst>
              <a:ext uri="{FF2B5EF4-FFF2-40B4-BE49-F238E27FC236}">
                <a16:creationId xmlns:a16="http://schemas.microsoft.com/office/drawing/2014/main" id="{D9E31920-F0BC-0D65-679A-00A4998B7ED7}"/>
              </a:ext>
            </a:extLst>
          </p:cNvPr>
          <p:cNvSpPr txBox="1"/>
          <p:nvPr/>
        </p:nvSpPr>
        <p:spPr>
          <a:xfrm>
            <a:off x="7218329" y="5355765"/>
            <a:ext cx="899133" cy="830997"/>
          </a:xfrm>
          <a:prstGeom prst="rect">
            <a:avLst/>
          </a:prstGeom>
          <a:noFill/>
        </p:spPr>
        <p:txBody>
          <a:bodyPr wrap="square" rtlCol="0">
            <a:spAutoFit/>
          </a:bodyPr>
          <a:lstStyle/>
          <a:p>
            <a:pPr algn="ctr"/>
            <a:r>
              <a:rPr lang="nl-NL" sz="4800" dirty="0">
                <a:solidFill>
                  <a:srgbClr val="1B4070"/>
                </a:solidFill>
              </a:rPr>
              <a:t>=</a:t>
            </a:r>
          </a:p>
        </p:txBody>
      </p:sp>
    </p:spTree>
    <p:extLst>
      <p:ext uri="{BB962C8B-B14F-4D97-AF65-F5344CB8AC3E}">
        <p14:creationId xmlns:p14="http://schemas.microsoft.com/office/powerpoint/2010/main" val="2236009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8F5638-E2AD-835C-8AC1-5B6DE27979A0}"/>
              </a:ext>
            </a:extLst>
          </p:cNvPr>
          <p:cNvSpPr>
            <a:spLocks noGrp="1"/>
          </p:cNvSpPr>
          <p:nvPr>
            <p:ph type="title"/>
          </p:nvPr>
        </p:nvSpPr>
        <p:spPr/>
        <p:txBody>
          <a:bodyPr/>
          <a:lstStyle/>
          <a:p>
            <a:r>
              <a:rPr lang="nl-NL" dirty="0"/>
              <a:t>Van start- naar vakbekwaam</a:t>
            </a:r>
          </a:p>
        </p:txBody>
      </p:sp>
      <p:sp>
        <p:nvSpPr>
          <p:cNvPr id="3" name="Tijdelijke aanduiding voor inhoud 2">
            <a:extLst>
              <a:ext uri="{FF2B5EF4-FFF2-40B4-BE49-F238E27FC236}">
                <a16:creationId xmlns:a16="http://schemas.microsoft.com/office/drawing/2014/main" id="{BEC2E9A4-09BB-A036-C7FE-7A19CC4A2699}"/>
              </a:ext>
            </a:extLst>
          </p:cNvPr>
          <p:cNvSpPr>
            <a:spLocks noGrp="1"/>
          </p:cNvSpPr>
          <p:nvPr>
            <p:ph idx="1"/>
          </p:nvPr>
        </p:nvSpPr>
        <p:spPr/>
        <p:txBody>
          <a:bodyPr>
            <a:normAutofit fontScale="92500" lnSpcReduction="10000"/>
          </a:bodyPr>
          <a:lstStyle/>
          <a:p>
            <a:pPr marL="0" indent="0">
              <a:buNone/>
            </a:pPr>
            <a:r>
              <a:rPr lang="nl-NL" sz="2000" b="1" dirty="0"/>
              <a:t>De </a:t>
            </a:r>
            <a:r>
              <a:rPr lang="nl-NL" sz="2000" b="1" dirty="0" err="1">
                <a:solidFill>
                  <a:schemeClr val="accent2"/>
                </a:solidFill>
              </a:rPr>
              <a:t>startbekwame</a:t>
            </a:r>
            <a:r>
              <a:rPr lang="nl-NL" sz="2000" b="1" dirty="0">
                <a:solidFill>
                  <a:schemeClr val="accent2"/>
                </a:solidFill>
              </a:rPr>
              <a:t> leraar </a:t>
            </a:r>
            <a:r>
              <a:rPr lang="nl-NL" sz="2000" b="1" dirty="0"/>
              <a:t>heeft </a:t>
            </a:r>
            <a:r>
              <a:rPr lang="nl-NL" sz="2000" b="1" i="1" dirty="0"/>
              <a:t>basale</a:t>
            </a:r>
            <a:r>
              <a:rPr lang="nl-NL" sz="2000" b="1" dirty="0"/>
              <a:t> kennis over veel thema’s. Het </a:t>
            </a:r>
            <a:r>
              <a:rPr lang="nl-NL" sz="2000" b="1" i="1" dirty="0"/>
              <a:t>verdiepen</a:t>
            </a:r>
            <a:r>
              <a:rPr lang="nl-NL" sz="2000" b="1" dirty="0"/>
              <a:t> van kennis en het opbouwen van een breed handelingsrepertoire valt onder </a:t>
            </a:r>
            <a:r>
              <a:rPr lang="nl-NL" sz="2000" b="1" dirty="0">
                <a:solidFill>
                  <a:schemeClr val="accent4">
                    <a:lumMod val="75000"/>
                  </a:schemeClr>
                </a:solidFill>
              </a:rPr>
              <a:t>vakbekwaam. </a:t>
            </a:r>
          </a:p>
          <a:p>
            <a:pPr marL="0" indent="0">
              <a:buNone/>
            </a:pPr>
            <a:endParaRPr lang="nl-NL" sz="2000" b="1" dirty="0">
              <a:solidFill>
                <a:schemeClr val="accent4">
                  <a:lumMod val="75000"/>
                </a:schemeClr>
              </a:solidFill>
            </a:endParaRPr>
          </a:p>
          <a:p>
            <a:pPr marL="0" indent="0">
              <a:buNone/>
            </a:pPr>
            <a:r>
              <a:rPr lang="nl-NL" sz="2000" b="1" dirty="0"/>
              <a:t>Voorbeeldmatig gaat het hierbij om:  </a:t>
            </a:r>
          </a:p>
          <a:p>
            <a:r>
              <a:rPr lang="nl-NL" sz="2000" b="1" dirty="0">
                <a:solidFill>
                  <a:schemeClr val="accent2"/>
                </a:solidFill>
              </a:rPr>
              <a:t>Signaleren van basiskenmerken van leer- en gedragsproblemen </a:t>
            </a:r>
            <a:r>
              <a:rPr lang="nl-NL" sz="2000" i="1" dirty="0">
                <a:solidFill>
                  <a:schemeClr val="accent4">
                    <a:lumMod val="75000"/>
                  </a:schemeClr>
                </a:solidFill>
              </a:rPr>
              <a:t>en het tonen van de professionele verantwoordelijkheid om tijdig expertise in te schakelen, bijvoorbeeld van een vakbekwame collega of </a:t>
            </a:r>
            <a:r>
              <a:rPr lang="nl-NL" sz="2000" i="1" dirty="0" err="1">
                <a:solidFill>
                  <a:schemeClr val="accent4">
                    <a:lumMod val="75000"/>
                  </a:schemeClr>
                </a:solidFill>
              </a:rPr>
              <a:t>IB’er</a:t>
            </a:r>
            <a:r>
              <a:rPr lang="nl-NL" sz="2000" i="1" dirty="0">
                <a:solidFill>
                  <a:schemeClr val="accent4">
                    <a:lumMod val="75000"/>
                  </a:schemeClr>
                </a:solidFill>
              </a:rPr>
              <a:t>, om samen vorm te geven aan verdere differentiatie op individuele onderwijsbehoeften</a:t>
            </a:r>
            <a:r>
              <a:rPr lang="nl-NL" sz="2000" dirty="0">
                <a:solidFill>
                  <a:schemeClr val="accent4">
                    <a:lumMod val="75000"/>
                  </a:schemeClr>
                </a:solidFill>
              </a:rPr>
              <a:t>.</a:t>
            </a:r>
          </a:p>
          <a:p>
            <a:r>
              <a:rPr lang="nl-NL" sz="2000" b="1" dirty="0">
                <a:solidFill>
                  <a:schemeClr val="accent2"/>
                </a:solidFill>
              </a:rPr>
              <a:t>Op een duidelijke en zorgvuldige manier de voortgang van leerlingen met ouders bespreken </a:t>
            </a:r>
            <a:r>
              <a:rPr lang="nl-NL" sz="2000" i="1" dirty="0">
                <a:solidFill>
                  <a:schemeClr val="accent4">
                    <a:lumMod val="75000"/>
                  </a:schemeClr>
                </a:solidFill>
              </a:rPr>
              <a:t>en ondertussen te bouwen aan de vaardigheden die nodig zijn om in de toekomst ook meer complexe oudergesprekken effectief te kunnen voeren.</a:t>
            </a:r>
          </a:p>
          <a:p>
            <a:r>
              <a:rPr lang="nl-NL" sz="2000" b="1" dirty="0">
                <a:solidFill>
                  <a:schemeClr val="accent2"/>
                </a:solidFill>
              </a:rPr>
              <a:t>Beschikken over een zich ontwikkelende onderwijsvisie die steeds verder vorm krijgt</a:t>
            </a:r>
            <a:r>
              <a:rPr lang="nl-NL" sz="2000" dirty="0">
                <a:solidFill>
                  <a:schemeClr val="accent2"/>
                </a:solidFill>
              </a:rPr>
              <a:t>, </a:t>
            </a:r>
            <a:r>
              <a:rPr lang="nl-NL" sz="2000" i="1" dirty="0">
                <a:solidFill>
                  <a:schemeClr val="accent4">
                    <a:lumMod val="75000"/>
                  </a:schemeClr>
                </a:solidFill>
              </a:rPr>
              <a:t>en de potentie hebben om deze uit te bouwen tot een volledig integratieve visie naarmate ervaring en inzichten toenemen.</a:t>
            </a:r>
          </a:p>
          <a:p>
            <a:endParaRPr lang="nl-NL" sz="2000" dirty="0"/>
          </a:p>
        </p:txBody>
      </p:sp>
    </p:spTree>
    <p:extLst>
      <p:ext uri="{BB962C8B-B14F-4D97-AF65-F5344CB8AC3E}">
        <p14:creationId xmlns:p14="http://schemas.microsoft.com/office/powerpoint/2010/main" val="2859562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kstvak 21">
            <a:extLst>
              <a:ext uri="{FF2B5EF4-FFF2-40B4-BE49-F238E27FC236}">
                <a16:creationId xmlns:a16="http://schemas.microsoft.com/office/drawing/2014/main" id="{6D5A4D48-73B9-0725-4DE4-276F2E054D3D}"/>
              </a:ext>
            </a:extLst>
          </p:cNvPr>
          <p:cNvSpPr txBox="1"/>
          <p:nvPr/>
        </p:nvSpPr>
        <p:spPr>
          <a:xfrm>
            <a:off x="391973" y="881600"/>
            <a:ext cx="8292654" cy="4524315"/>
          </a:xfrm>
          <a:prstGeom prst="rect">
            <a:avLst/>
          </a:prstGeom>
          <a:solidFill>
            <a:srgbClr val="1C7FAC"/>
          </a:solidFill>
          <a:ln>
            <a:no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0" cap="none" spc="0" normalizeH="0" baseline="0" noProof="0" dirty="0">
                <a:ln>
                  <a:noFill/>
                </a:ln>
                <a:solidFill>
                  <a:prstClr val="white"/>
                </a:solidFill>
                <a:effectLst/>
                <a:uLnTx/>
                <a:uFillTx/>
                <a:latin typeface="Aptos" panose="02110004020202020204"/>
                <a:ea typeface="+mn-ea"/>
                <a:cs typeface="+mn-cs"/>
              </a:rPr>
              <a:t>Wettelijke bekwaamheidseisen </a:t>
            </a:r>
            <a:br>
              <a:rPr kumimoji="0" lang="nl-NL" sz="1800" b="1" i="0" u="none" strike="noStrike" kern="0" cap="none" spc="0" normalizeH="0" baseline="0" noProof="0" dirty="0">
                <a:ln>
                  <a:noFill/>
                </a:ln>
                <a:solidFill>
                  <a:prstClr val="white"/>
                </a:solidFill>
                <a:effectLst/>
                <a:uLnTx/>
                <a:uFillTx/>
                <a:latin typeface="Aptos" panose="02110004020202020204"/>
                <a:ea typeface="+mn-ea"/>
                <a:cs typeface="+mn-cs"/>
              </a:rPr>
            </a:br>
            <a:r>
              <a:rPr kumimoji="0" lang="nl-NL" sz="1800" b="1" i="0" u="none" strike="noStrike" kern="0" cap="none" spc="0" normalizeH="0" baseline="0" noProof="0" dirty="0">
                <a:ln>
                  <a:noFill/>
                </a:ln>
                <a:solidFill>
                  <a:prstClr val="white"/>
                </a:solidFill>
                <a:effectLst/>
                <a:uLnTx/>
                <a:uFillTx/>
                <a:latin typeface="Aptos" panose="02110004020202020204"/>
                <a:ea typeface="+mn-ea"/>
                <a:cs typeface="+mn-cs"/>
              </a:rPr>
              <a:t>op </a:t>
            </a:r>
            <a:r>
              <a:rPr kumimoji="0" lang="nl-NL" sz="1800" b="1" i="0" u="sng" strike="noStrike" kern="0" cap="none" spc="0" normalizeH="0" baseline="0" noProof="0" dirty="0">
                <a:ln>
                  <a:noFill/>
                </a:ln>
                <a:solidFill>
                  <a:prstClr val="white"/>
                </a:solidFill>
                <a:effectLst/>
                <a:uLnTx/>
                <a:uFillTx/>
                <a:latin typeface="Aptos" panose="02110004020202020204"/>
                <a:ea typeface="+mn-ea"/>
                <a:cs typeface="+mn-cs"/>
              </a:rPr>
              <a:t>start</a:t>
            </a:r>
            <a:r>
              <a:rPr kumimoji="0" lang="nl-NL" sz="1800" b="1" i="0" u="none" strike="noStrike" kern="0" cap="none" spc="0" normalizeH="0" baseline="0" noProof="0" dirty="0">
                <a:ln>
                  <a:noFill/>
                </a:ln>
                <a:solidFill>
                  <a:prstClr val="white"/>
                </a:solidFill>
                <a:effectLst/>
                <a:uLnTx/>
                <a:uFillTx/>
                <a:latin typeface="Aptos" panose="02110004020202020204"/>
                <a:ea typeface="+mn-ea"/>
                <a:cs typeface="+mn-cs"/>
              </a:rPr>
              <a:t>bekwaamheidsniveau</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rPr>
            </a:b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endParaRPr>
          </a:p>
        </p:txBody>
      </p:sp>
      <p:sp>
        <p:nvSpPr>
          <p:cNvPr id="23" name="Tekstvak 22">
            <a:extLst>
              <a:ext uri="{FF2B5EF4-FFF2-40B4-BE49-F238E27FC236}">
                <a16:creationId xmlns:a16="http://schemas.microsoft.com/office/drawing/2014/main" id="{94A99997-CAB7-4221-29A3-0C49A7D53BFC}"/>
              </a:ext>
            </a:extLst>
          </p:cNvPr>
          <p:cNvSpPr txBox="1"/>
          <p:nvPr/>
        </p:nvSpPr>
        <p:spPr>
          <a:xfrm>
            <a:off x="5932718" y="886090"/>
            <a:ext cx="6090775" cy="4524315"/>
          </a:xfrm>
          <a:prstGeom prst="rect">
            <a:avLst/>
          </a:prstGeom>
          <a:solidFill>
            <a:srgbClr val="40AEE0">
              <a:alpha val="74902"/>
            </a:srgbClr>
          </a:solid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prstClr val="white"/>
                </a:solidFill>
                <a:effectLst/>
                <a:uLnTx/>
                <a:uFillTx/>
                <a:latin typeface="Aptos" panose="02110004020202020204"/>
                <a:ea typeface="+mn-ea"/>
                <a:cs typeface="+mn-cs"/>
              </a:rPr>
              <a:t>Kerndoelen </a:t>
            </a:r>
            <a:br>
              <a:rPr kumimoji="0" lang="nl-NL" sz="1800" b="1" i="0" u="none" strike="noStrike" kern="1200" cap="none" spc="0" normalizeH="0" baseline="0" noProof="0" dirty="0">
                <a:ln>
                  <a:noFill/>
                </a:ln>
                <a:solidFill>
                  <a:prstClr val="white"/>
                </a:solidFill>
                <a:effectLst/>
                <a:uLnTx/>
                <a:uFillTx/>
                <a:latin typeface="Aptos" panose="02110004020202020204"/>
                <a:ea typeface="+mn-ea"/>
                <a:cs typeface="+mn-cs"/>
              </a:rPr>
            </a:br>
            <a:r>
              <a:rPr kumimoji="0" lang="nl-NL" sz="1800" b="1" i="0" u="none" strike="noStrike" kern="1200" cap="none" spc="0" normalizeH="0" baseline="0" noProof="0" dirty="0">
                <a:ln>
                  <a:noFill/>
                </a:ln>
                <a:solidFill>
                  <a:prstClr val="white"/>
                </a:solidFill>
                <a:effectLst/>
                <a:uLnTx/>
                <a:uFillTx/>
                <a:latin typeface="Aptos" panose="02110004020202020204"/>
                <a:ea typeface="+mn-ea"/>
                <a:cs typeface="+mn-cs"/>
              </a:rPr>
              <a:t>Primair Onderwijs</a:t>
            </a: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nl-NL" sz="1800" b="1" i="0" u="none" strike="noStrike" kern="1200" cap="none" spc="0" normalizeH="0" baseline="0" noProof="0" dirty="0">
                <a:ln>
                  <a:noFill/>
                </a:ln>
                <a:solidFill>
                  <a:prstClr val="white"/>
                </a:solidFill>
                <a:effectLst/>
                <a:uLnTx/>
                <a:uFillTx/>
                <a:latin typeface="Aptos" panose="02110004020202020204"/>
                <a:ea typeface="+mn-ea"/>
                <a:cs typeface="+mn-cs"/>
              </a:rPr>
            </a:br>
            <a:endParaRPr kumimoji="0" lang="nl-NL" sz="1800" b="1"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156082"/>
              </a:solidFill>
              <a:effectLst/>
              <a:uLnTx/>
              <a:uFillTx/>
              <a:latin typeface="Aptos" panose="02110004020202020204"/>
              <a:ea typeface="+mn-ea"/>
              <a:cs typeface="+mn-cs"/>
            </a:endParaRPr>
          </a:p>
        </p:txBody>
      </p:sp>
      <p:graphicFrame>
        <p:nvGraphicFramePr>
          <p:cNvPr id="24" name="Tijdelijke aanduiding voor inhoud 3">
            <a:extLst>
              <a:ext uri="{FF2B5EF4-FFF2-40B4-BE49-F238E27FC236}">
                <a16:creationId xmlns:a16="http://schemas.microsoft.com/office/drawing/2014/main" id="{F381F123-2264-9DA7-51B0-1C598B80D69E}"/>
              </a:ext>
            </a:extLst>
          </p:cNvPr>
          <p:cNvGraphicFramePr>
            <a:graphicFrameLocks/>
          </p:cNvGraphicFramePr>
          <p:nvPr/>
        </p:nvGraphicFramePr>
        <p:xfrm>
          <a:off x="1056789" y="1560575"/>
          <a:ext cx="10893552" cy="3680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Tekstvak 24">
            <a:extLst>
              <a:ext uri="{FF2B5EF4-FFF2-40B4-BE49-F238E27FC236}">
                <a16:creationId xmlns:a16="http://schemas.microsoft.com/office/drawing/2014/main" id="{5F51CC27-8B7B-7C30-BE0D-BC4F78AA454F}"/>
              </a:ext>
            </a:extLst>
          </p:cNvPr>
          <p:cNvSpPr txBox="1"/>
          <p:nvPr/>
        </p:nvSpPr>
        <p:spPr>
          <a:xfrm>
            <a:off x="4321196" y="1560575"/>
            <a:ext cx="540000" cy="3680650"/>
          </a:xfrm>
          <a:prstGeom prst="rect">
            <a:avLst/>
          </a:prstGeom>
          <a:solidFill>
            <a:srgbClr val="196B24"/>
          </a:solidFill>
          <a:ln w="19050">
            <a:solidFill>
              <a:sysClr val="window" lastClr="FFFFFF"/>
            </a:solidFill>
          </a:ln>
        </p:spPr>
        <p:txBody>
          <a:bodyPr vert="vert270"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Aptos" panose="02110004020202020204"/>
                <a:ea typeface="+mn-ea"/>
                <a:cs typeface="+mn-cs"/>
              </a:rPr>
              <a:t>KB Deel 1 Generiek – NLQF5 t/m 7</a:t>
            </a:r>
          </a:p>
        </p:txBody>
      </p:sp>
      <p:pic>
        <p:nvPicPr>
          <p:cNvPr id="26" name="Afbeelding 25">
            <a:extLst>
              <a:ext uri="{FF2B5EF4-FFF2-40B4-BE49-F238E27FC236}">
                <a16:creationId xmlns:a16="http://schemas.microsoft.com/office/drawing/2014/main" id="{F6BF6CF4-4C81-6301-3977-15A4A11497F7}"/>
              </a:ext>
            </a:extLst>
          </p:cNvPr>
          <p:cNvPicPr>
            <a:picLocks noChangeAspect="1"/>
          </p:cNvPicPr>
          <p:nvPr/>
        </p:nvPicPr>
        <p:blipFill>
          <a:blip r:embed="rId8"/>
          <a:stretch>
            <a:fillRect/>
          </a:stretch>
        </p:blipFill>
        <p:spPr>
          <a:xfrm>
            <a:off x="10138275" y="2854642"/>
            <a:ext cx="1661752" cy="2386584"/>
          </a:xfrm>
          <a:prstGeom prst="rect">
            <a:avLst/>
          </a:prstGeom>
        </p:spPr>
      </p:pic>
      <p:sp>
        <p:nvSpPr>
          <p:cNvPr id="27" name="Tekstvak 26">
            <a:extLst>
              <a:ext uri="{FF2B5EF4-FFF2-40B4-BE49-F238E27FC236}">
                <a16:creationId xmlns:a16="http://schemas.microsoft.com/office/drawing/2014/main" id="{AB46FE2A-E876-CD6E-15BD-84FED34FE63A}"/>
              </a:ext>
            </a:extLst>
          </p:cNvPr>
          <p:cNvSpPr txBox="1"/>
          <p:nvPr/>
        </p:nvSpPr>
        <p:spPr>
          <a:xfrm rot="16200000">
            <a:off x="4397561" y="3237157"/>
            <a:ext cx="3680651" cy="338554"/>
          </a:xfrm>
          <a:prstGeom prst="rect">
            <a:avLst/>
          </a:prstGeom>
          <a:solidFill>
            <a:srgbClr val="196B24"/>
          </a:solidFill>
          <a:ln w="19050">
            <a:solidFill>
              <a:sysClr val="window" lastClr="FFFFFF"/>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a:ln>
                  <a:noFill/>
                </a:ln>
                <a:solidFill>
                  <a:prstClr val="white"/>
                </a:solidFill>
                <a:effectLst/>
                <a:uLnTx/>
                <a:uFillTx/>
                <a:latin typeface="Aptos" panose="02110004020202020204"/>
                <a:ea typeface="+mn-ea"/>
                <a:cs typeface="+mn-cs"/>
              </a:rPr>
              <a:t>KB Deel 3 Leergebiedspecifiek  Pabo</a:t>
            </a:r>
          </a:p>
        </p:txBody>
      </p:sp>
      <p:pic>
        <p:nvPicPr>
          <p:cNvPr id="28" name="Afbeelding 27">
            <a:extLst>
              <a:ext uri="{FF2B5EF4-FFF2-40B4-BE49-F238E27FC236}">
                <a16:creationId xmlns:a16="http://schemas.microsoft.com/office/drawing/2014/main" id="{07711C3A-0337-6D45-1172-A79CCEF21678}"/>
              </a:ext>
            </a:extLst>
          </p:cNvPr>
          <p:cNvPicPr>
            <a:picLocks noChangeAspect="1"/>
          </p:cNvPicPr>
          <p:nvPr/>
        </p:nvPicPr>
        <p:blipFill>
          <a:blip r:embed="rId9"/>
          <a:stretch>
            <a:fillRect/>
          </a:stretch>
        </p:blipFill>
        <p:spPr>
          <a:xfrm>
            <a:off x="684582" y="3288792"/>
            <a:ext cx="2722703" cy="1952434"/>
          </a:xfrm>
          <a:prstGeom prst="rect">
            <a:avLst/>
          </a:prstGeom>
        </p:spPr>
      </p:pic>
      <p:sp>
        <p:nvSpPr>
          <p:cNvPr id="29" name="Tekstvak 28">
            <a:extLst>
              <a:ext uri="{FF2B5EF4-FFF2-40B4-BE49-F238E27FC236}">
                <a16:creationId xmlns:a16="http://schemas.microsoft.com/office/drawing/2014/main" id="{CBF732A3-CF36-7918-C850-AF204FA50ACC}"/>
              </a:ext>
            </a:extLst>
          </p:cNvPr>
          <p:cNvSpPr txBox="1"/>
          <p:nvPr/>
        </p:nvSpPr>
        <p:spPr>
          <a:xfrm rot="16200000">
            <a:off x="7664982" y="2144340"/>
            <a:ext cx="1423787" cy="261610"/>
          </a:xfrm>
          <a:prstGeom prst="rect">
            <a:avLst/>
          </a:prstGeom>
          <a:solidFill>
            <a:srgbClr val="4EA72E"/>
          </a:solidFill>
          <a:ln w="19050">
            <a:solidFill>
              <a:sysClr val="window" lastClr="FFFFFF"/>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prstClr val="white"/>
                </a:solidFill>
                <a:effectLst/>
                <a:uLnTx/>
                <a:uFillTx/>
                <a:latin typeface="Aptos" panose="02110004020202020204"/>
                <a:ea typeface="+mn-ea"/>
                <a:cs typeface="+mn-cs"/>
              </a:rPr>
              <a:t>Basisvaardigheden</a:t>
            </a:r>
          </a:p>
        </p:txBody>
      </p:sp>
      <p:sp>
        <p:nvSpPr>
          <p:cNvPr id="30" name="Tekstvak 29">
            <a:extLst>
              <a:ext uri="{FF2B5EF4-FFF2-40B4-BE49-F238E27FC236}">
                <a16:creationId xmlns:a16="http://schemas.microsoft.com/office/drawing/2014/main" id="{3C877ACD-6904-4C56-0D02-D47AC651BFBE}"/>
              </a:ext>
            </a:extLst>
          </p:cNvPr>
          <p:cNvSpPr txBox="1"/>
          <p:nvPr/>
        </p:nvSpPr>
        <p:spPr>
          <a:xfrm rot="16200000">
            <a:off x="7286358" y="4019903"/>
            <a:ext cx="2181034" cy="261610"/>
          </a:xfrm>
          <a:prstGeom prst="rect">
            <a:avLst/>
          </a:prstGeom>
          <a:solidFill>
            <a:srgbClr val="4EA72E"/>
          </a:solidFill>
          <a:ln w="19050">
            <a:solidFill>
              <a:sysClr val="window" lastClr="FFFFFF"/>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prstClr val="white"/>
                </a:solidFill>
                <a:effectLst/>
                <a:uLnTx/>
                <a:uFillTx/>
                <a:latin typeface="Aptos" panose="02110004020202020204"/>
                <a:ea typeface="+mn-ea"/>
                <a:cs typeface="+mn-cs"/>
              </a:rPr>
              <a:t>Overige leergebieden</a:t>
            </a:r>
          </a:p>
        </p:txBody>
      </p:sp>
      <p:cxnSp>
        <p:nvCxnSpPr>
          <p:cNvPr id="31" name="Rechte verbindingslijn 30">
            <a:extLst>
              <a:ext uri="{FF2B5EF4-FFF2-40B4-BE49-F238E27FC236}">
                <a16:creationId xmlns:a16="http://schemas.microsoft.com/office/drawing/2014/main" id="{416F50CD-FEA1-8505-7AB4-D2699C406202}"/>
              </a:ext>
            </a:extLst>
          </p:cNvPr>
          <p:cNvCxnSpPr>
            <a:cxnSpLocks/>
          </p:cNvCxnSpPr>
          <p:nvPr/>
        </p:nvCxnSpPr>
        <p:spPr>
          <a:xfrm>
            <a:off x="4861196" y="3415144"/>
            <a:ext cx="305168" cy="0"/>
          </a:xfrm>
          <a:prstGeom prst="line">
            <a:avLst/>
          </a:prstGeom>
          <a:noFill/>
          <a:ln w="38100" cap="flat" cmpd="sng" algn="ctr">
            <a:solidFill>
              <a:sysClr val="window" lastClr="FFFFFF"/>
            </a:solidFill>
            <a:prstDash val="solid"/>
            <a:miter lim="800000"/>
          </a:ln>
          <a:effectLst/>
        </p:spPr>
      </p:cxnSp>
      <p:sp>
        <p:nvSpPr>
          <p:cNvPr id="33" name="Tekstvak 32">
            <a:extLst>
              <a:ext uri="{FF2B5EF4-FFF2-40B4-BE49-F238E27FC236}">
                <a16:creationId xmlns:a16="http://schemas.microsoft.com/office/drawing/2014/main" id="{ACB4FE5B-6224-A52C-1F93-AD530DB0288B}"/>
              </a:ext>
            </a:extLst>
          </p:cNvPr>
          <p:cNvSpPr txBox="1"/>
          <p:nvPr/>
        </p:nvSpPr>
        <p:spPr>
          <a:xfrm>
            <a:off x="4199569" y="1464326"/>
            <a:ext cx="4415190" cy="4616648"/>
          </a:xfrm>
          <a:prstGeom prst="rect">
            <a:avLst/>
          </a:prstGeom>
          <a:solidFill>
            <a:srgbClr val="92D050">
              <a:alpha val="50196"/>
            </a:srgbClr>
          </a:solidFill>
          <a:ln>
            <a:noFill/>
          </a:ln>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669900"/>
                </a:solidFill>
                <a:effectLst/>
                <a:uLnTx/>
                <a:uFillTx/>
                <a:latin typeface="Calibri" panose="020F0502020204030204"/>
                <a:ea typeface="+mn-ea"/>
                <a:cs typeface="+mn-cs"/>
              </a:rPr>
              <a:t>Kennisbases Pabo</a:t>
            </a:r>
          </a:p>
        </p:txBody>
      </p:sp>
      <p:sp>
        <p:nvSpPr>
          <p:cNvPr id="2" name="Tekstvak 1">
            <a:extLst>
              <a:ext uri="{FF2B5EF4-FFF2-40B4-BE49-F238E27FC236}">
                <a16:creationId xmlns:a16="http://schemas.microsoft.com/office/drawing/2014/main" id="{0B507E01-2FC3-1031-4225-5AA767002B8F}"/>
              </a:ext>
            </a:extLst>
          </p:cNvPr>
          <p:cNvSpPr txBox="1"/>
          <p:nvPr/>
        </p:nvSpPr>
        <p:spPr>
          <a:xfrm>
            <a:off x="5802086" y="5447691"/>
            <a:ext cx="2821922" cy="307777"/>
          </a:xfrm>
          <a:prstGeom prst="rect">
            <a:avLst/>
          </a:prstGeom>
          <a:noFill/>
        </p:spPr>
        <p:txBody>
          <a:bodyPr wrap="square" rtlCol="0">
            <a:spAutoFit/>
          </a:bodyPr>
          <a:lstStyle/>
          <a:p>
            <a:pPr algn="r"/>
            <a:r>
              <a:rPr lang="nl-NL" sz="1400" i="1" dirty="0">
                <a:solidFill>
                  <a:srgbClr val="669900"/>
                </a:solidFill>
              </a:rPr>
              <a:t>* bestaan uit 2-4 deelgebieden</a:t>
            </a:r>
          </a:p>
        </p:txBody>
      </p:sp>
    </p:spTree>
    <p:extLst>
      <p:ext uri="{BB962C8B-B14F-4D97-AF65-F5344CB8AC3E}">
        <p14:creationId xmlns:p14="http://schemas.microsoft.com/office/powerpoint/2010/main" val="80317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Graphic spid="24" grpId="0">
        <p:bldAsOne/>
      </p:bldGraphic>
      <p:bldP spid="25" grpId="0" animBg="1"/>
      <p:bldP spid="27" grpId="0" animBg="1"/>
      <p:bldP spid="29" grpId="0" animBg="1"/>
      <p:bldP spid="30" grpId="0" animBg="1"/>
      <p:bldP spid="33"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F836AA-FFDA-36D3-91CA-6B89F66DC2B2}"/>
              </a:ext>
            </a:extLst>
          </p:cNvPr>
          <p:cNvSpPr>
            <a:spLocks noGrp="1"/>
          </p:cNvSpPr>
          <p:nvPr>
            <p:ph type="title"/>
          </p:nvPr>
        </p:nvSpPr>
        <p:spPr/>
        <p:txBody>
          <a:bodyPr/>
          <a:lstStyle/>
          <a:p>
            <a:r>
              <a:rPr lang="nl-NL" dirty="0"/>
              <a:t>Inzichten uit </a:t>
            </a:r>
            <a:r>
              <a:rPr lang="nl-NL" dirty="0">
                <a:hlinkClick r:id="rId2"/>
              </a:rPr>
              <a:t>NRO onderzoek</a:t>
            </a:r>
            <a:endParaRPr lang="nl-NL" dirty="0"/>
          </a:p>
        </p:txBody>
      </p:sp>
      <p:sp>
        <p:nvSpPr>
          <p:cNvPr id="3" name="Tijdelijke aanduiding voor inhoud 2">
            <a:extLst>
              <a:ext uri="{FF2B5EF4-FFF2-40B4-BE49-F238E27FC236}">
                <a16:creationId xmlns:a16="http://schemas.microsoft.com/office/drawing/2014/main" id="{8F909531-8C55-8A96-3C49-B9D4DC20953B}"/>
              </a:ext>
            </a:extLst>
          </p:cNvPr>
          <p:cNvSpPr>
            <a:spLocks noGrp="1"/>
          </p:cNvSpPr>
          <p:nvPr>
            <p:ph idx="1"/>
          </p:nvPr>
        </p:nvSpPr>
        <p:spPr>
          <a:xfrm>
            <a:off x="838200" y="2043341"/>
            <a:ext cx="10515600" cy="4351338"/>
          </a:xfrm>
        </p:spPr>
        <p:txBody>
          <a:bodyPr>
            <a:normAutofit/>
          </a:bodyPr>
          <a:lstStyle/>
          <a:p>
            <a:pPr marL="0" indent="0" fontAlgn="t">
              <a:lnSpc>
                <a:spcPts val="1500"/>
              </a:lnSpc>
              <a:buNone/>
            </a:pPr>
            <a:r>
              <a:rPr lang="nl-NL" sz="2000" dirty="0">
                <a:latin typeface="Arial" panose="020B0604020202020204" pitchFamily="34" charset="0"/>
              </a:rPr>
              <a:t>Samen opleiden gebeurt onvoldoende in de uitwerking. </a:t>
            </a:r>
            <a:br>
              <a:rPr lang="nl-NL" sz="2000" dirty="0">
                <a:latin typeface="Arial" panose="020B0604020202020204" pitchFamily="34" charset="0"/>
              </a:rPr>
            </a:br>
            <a:br>
              <a:rPr lang="nl-NL" sz="2000" dirty="0">
                <a:latin typeface="Arial" panose="020B0604020202020204" pitchFamily="34" charset="0"/>
              </a:rPr>
            </a:br>
            <a:r>
              <a:rPr lang="nl-NL" sz="1800" i="1" dirty="0">
                <a:solidFill>
                  <a:schemeClr val="accent4">
                    <a:lumMod val="75000"/>
                  </a:schemeClr>
                </a:solidFill>
                <a:latin typeface="Arial" panose="020B0604020202020204" pitchFamily="34" charset="0"/>
              </a:rPr>
              <a:t>→ Samen ontwerpen lukt, samen uitvoeren vraagt bewuste organisatie en afspraken.</a:t>
            </a:r>
          </a:p>
          <a:p>
            <a:pPr marL="0" indent="0" fontAlgn="t">
              <a:lnSpc>
                <a:spcPts val="1500"/>
              </a:lnSpc>
              <a:buNone/>
            </a:pPr>
            <a:endParaRPr lang="nl-NL" sz="2000" dirty="0">
              <a:latin typeface="Arial" panose="020B0604020202020204" pitchFamily="34" charset="0"/>
            </a:endParaRPr>
          </a:p>
          <a:p>
            <a:pPr fontAlgn="t">
              <a:lnSpc>
                <a:spcPts val="1500"/>
              </a:lnSpc>
            </a:pPr>
            <a:endParaRPr lang="nl-NL" sz="2000" dirty="0">
              <a:latin typeface="Arial" panose="020B0604020202020204" pitchFamily="34" charset="0"/>
            </a:endParaRPr>
          </a:p>
          <a:p>
            <a:pPr marL="0" indent="0" fontAlgn="t">
              <a:lnSpc>
                <a:spcPts val="1500"/>
              </a:lnSpc>
              <a:buNone/>
            </a:pPr>
            <a:r>
              <a:rPr lang="nl-NL" sz="2000" dirty="0">
                <a:latin typeface="Arial" panose="020B0604020202020204" pitchFamily="34" charset="0"/>
              </a:rPr>
              <a:t>Spanning tussen landelijke kaders en vernieuwing is onvermijdelijk.</a:t>
            </a:r>
            <a:br>
              <a:rPr lang="nl-NL" sz="2000" dirty="0">
                <a:latin typeface="Arial" panose="020B0604020202020204" pitchFamily="34" charset="0"/>
              </a:rPr>
            </a:br>
            <a:br>
              <a:rPr lang="nl-NL" sz="1800" i="1" dirty="0">
                <a:solidFill>
                  <a:schemeClr val="accent4">
                    <a:lumMod val="75000"/>
                  </a:schemeClr>
                </a:solidFill>
                <a:latin typeface="Arial" panose="020B0604020202020204" pitchFamily="34" charset="0"/>
              </a:rPr>
            </a:br>
            <a:r>
              <a:rPr lang="nl-NL" sz="1800" i="1" dirty="0">
                <a:solidFill>
                  <a:schemeClr val="accent4">
                    <a:lumMod val="75000"/>
                  </a:schemeClr>
                </a:solidFill>
                <a:latin typeface="Arial" panose="020B0604020202020204" pitchFamily="34" charset="0"/>
              </a:rPr>
              <a:t>→ </a:t>
            </a:r>
            <a:r>
              <a:rPr lang="nl-NL" sz="1800" i="1" dirty="0">
                <a:solidFill>
                  <a:schemeClr val="accent4">
                    <a:lumMod val="75000"/>
                  </a:schemeClr>
                </a:solidFill>
              </a:rPr>
              <a:t>Vernieuwing ontstaat niet buiten kaders, maar juist in het zoeken naar ruimte erbinnen.</a:t>
            </a:r>
          </a:p>
          <a:p>
            <a:pPr marL="0" indent="0" fontAlgn="t">
              <a:lnSpc>
                <a:spcPts val="1500"/>
              </a:lnSpc>
              <a:buNone/>
            </a:pPr>
            <a:endParaRPr lang="nl-NL" sz="2000" dirty="0">
              <a:latin typeface="Arial" panose="020B0604020202020204" pitchFamily="34" charset="0"/>
            </a:endParaRPr>
          </a:p>
          <a:p>
            <a:pPr fontAlgn="t">
              <a:lnSpc>
                <a:spcPts val="1500"/>
              </a:lnSpc>
            </a:pPr>
            <a:endParaRPr lang="nl-NL" sz="2000" dirty="0">
              <a:latin typeface="Arial" panose="020B0604020202020204" pitchFamily="34" charset="0"/>
            </a:endParaRPr>
          </a:p>
          <a:p>
            <a:pPr marL="0" indent="0" fontAlgn="t">
              <a:lnSpc>
                <a:spcPts val="1500"/>
              </a:lnSpc>
              <a:buNone/>
            </a:pPr>
            <a:r>
              <a:rPr lang="nl-NL" sz="2000" dirty="0">
                <a:latin typeface="Arial" panose="020B0604020202020204" pitchFamily="34" charset="0"/>
              </a:rPr>
              <a:t>Echte vernieuwing vraagt </a:t>
            </a:r>
            <a:r>
              <a:rPr lang="nl-NL" sz="2000" dirty="0" err="1">
                <a:latin typeface="Arial" panose="020B0604020202020204" pitchFamily="34" charset="0"/>
              </a:rPr>
              <a:t>boundary</a:t>
            </a:r>
            <a:r>
              <a:rPr lang="nl-NL" sz="2000" dirty="0">
                <a:latin typeface="Arial" panose="020B0604020202020204" pitchFamily="34" charset="0"/>
              </a:rPr>
              <a:t>-leren.</a:t>
            </a:r>
            <a:br>
              <a:rPr lang="nl-NL" sz="2000" dirty="0">
                <a:latin typeface="Arial" panose="020B0604020202020204" pitchFamily="34" charset="0"/>
              </a:rPr>
            </a:br>
            <a:br>
              <a:rPr lang="nl-NL" sz="2000" i="1" dirty="0">
                <a:solidFill>
                  <a:schemeClr val="accent4">
                    <a:lumMod val="75000"/>
                  </a:schemeClr>
                </a:solidFill>
                <a:latin typeface="Arial" panose="020B0604020202020204" pitchFamily="34" charset="0"/>
              </a:rPr>
            </a:br>
            <a:r>
              <a:rPr lang="nl-NL" sz="1800" i="1" dirty="0">
                <a:solidFill>
                  <a:schemeClr val="accent4">
                    <a:lumMod val="75000"/>
                  </a:schemeClr>
                </a:solidFill>
                <a:latin typeface="Arial" panose="020B0604020202020204" pitchFamily="34" charset="0"/>
              </a:rPr>
              <a:t>→ </a:t>
            </a:r>
            <a:r>
              <a:rPr lang="nl-NL" sz="1800" i="1" dirty="0">
                <a:solidFill>
                  <a:schemeClr val="accent4">
                    <a:lumMod val="75000"/>
                  </a:schemeClr>
                </a:solidFill>
              </a:rPr>
              <a:t>Vernieuwing vraagt dat we niet naast elkaar, maar echt over de grens met elkaar werken.</a:t>
            </a:r>
            <a:endParaRPr lang="nl-NL" sz="1800" dirty="0">
              <a:latin typeface="Arial" panose="020B0604020202020204" pitchFamily="34" charset="0"/>
            </a:endParaRPr>
          </a:p>
          <a:p>
            <a:pPr fontAlgn="t">
              <a:lnSpc>
                <a:spcPts val="1500"/>
              </a:lnSpc>
              <a:buFontTx/>
              <a:buChar char="-"/>
            </a:pPr>
            <a:endParaRPr lang="nl-NL" sz="2400" dirty="0"/>
          </a:p>
        </p:txBody>
      </p:sp>
      <p:pic>
        <p:nvPicPr>
          <p:cNvPr id="13" name="Afbeelding 12">
            <a:extLst>
              <a:ext uri="{FF2B5EF4-FFF2-40B4-BE49-F238E27FC236}">
                <a16:creationId xmlns:a16="http://schemas.microsoft.com/office/drawing/2014/main" id="{921E3AC5-C7E7-B947-EE8A-19FAB5837D98}"/>
              </a:ext>
            </a:extLst>
          </p:cNvPr>
          <p:cNvPicPr>
            <a:picLocks noChangeAspect="1"/>
          </p:cNvPicPr>
          <p:nvPr/>
        </p:nvPicPr>
        <p:blipFill>
          <a:blip r:embed="rId3"/>
          <a:stretch>
            <a:fillRect/>
          </a:stretch>
        </p:blipFill>
        <p:spPr>
          <a:xfrm>
            <a:off x="9974715" y="624911"/>
            <a:ext cx="1800225" cy="2543175"/>
          </a:xfrm>
          <a:prstGeom prst="rect">
            <a:avLst/>
          </a:prstGeom>
        </p:spPr>
      </p:pic>
    </p:spTree>
    <p:extLst>
      <p:ext uri="{BB962C8B-B14F-4D97-AF65-F5344CB8AC3E}">
        <p14:creationId xmlns:p14="http://schemas.microsoft.com/office/powerpoint/2010/main" val="3729094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4ECEB-CCF7-B801-066C-2B99EF4BF77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E512D29-D541-E3B3-1EF0-DA35D85EB809}"/>
              </a:ext>
            </a:extLst>
          </p:cNvPr>
          <p:cNvSpPr>
            <a:spLocks noGrp="1"/>
          </p:cNvSpPr>
          <p:nvPr>
            <p:ph type="ctrTitle"/>
          </p:nvPr>
        </p:nvSpPr>
        <p:spPr>
          <a:xfrm>
            <a:off x="1524000" y="1851707"/>
            <a:ext cx="9144000" cy="2387600"/>
          </a:xfrm>
        </p:spPr>
        <p:txBody>
          <a:bodyPr>
            <a:normAutofit fontScale="90000"/>
          </a:bodyPr>
          <a:lstStyle/>
          <a:p>
            <a:pPr algn="l"/>
            <a:r>
              <a:rPr lang="nl-NL" dirty="0">
                <a:solidFill>
                  <a:srgbClr val="002060"/>
                </a:solidFill>
                <a:latin typeface="Segoe UI"/>
                <a:cs typeface="Segoe UI"/>
              </a:rPr>
              <a:t>Samen van </a:t>
            </a:r>
            <a:br>
              <a:rPr lang="nl-NL" dirty="0">
                <a:solidFill>
                  <a:srgbClr val="002060"/>
                </a:solidFill>
                <a:latin typeface="Segoe UI"/>
                <a:cs typeface="Segoe UI"/>
              </a:rPr>
            </a:br>
            <a:r>
              <a:rPr lang="nl-NL" dirty="0">
                <a:solidFill>
                  <a:schemeClr val="accent4">
                    <a:lumMod val="75000"/>
                  </a:schemeClr>
                </a:solidFill>
                <a:latin typeface="Segoe UI"/>
                <a:cs typeface="Segoe UI"/>
              </a:rPr>
              <a:t>nieuwe kaders </a:t>
            </a:r>
            <a:br>
              <a:rPr lang="nl-NL" dirty="0">
                <a:solidFill>
                  <a:srgbClr val="002060"/>
                </a:solidFill>
                <a:latin typeface="Segoe UI"/>
                <a:cs typeface="Segoe UI"/>
              </a:rPr>
            </a:br>
            <a:r>
              <a:rPr lang="nl-NL" dirty="0">
                <a:solidFill>
                  <a:srgbClr val="002060"/>
                </a:solidFill>
                <a:latin typeface="Segoe UI"/>
                <a:cs typeface="Segoe UI"/>
              </a:rPr>
              <a:t>naar </a:t>
            </a:r>
            <a:br>
              <a:rPr lang="nl-NL" dirty="0">
                <a:solidFill>
                  <a:srgbClr val="002060"/>
                </a:solidFill>
                <a:latin typeface="Segoe UI"/>
                <a:cs typeface="Segoe UI"/>
              </a:rPr>
            </a:br>
            <a:r>
              <a:rPr lang="nl-NL" dirty="0">
                <a:solidFill>
                  <a:schemeClr val="accent4">
                    <a:lumMod val="75000"/>
                  </a:schemeClr>
                </a:solidFill>
                <a:latin typeface="Segoe UI"/>
                <a:cs typeface="Segoe UI"/>
              </a:rPr>
              <a:t>nieuwe koers</a:t>
            </a:r>
            <a:endParaRPr lang="nl-NL" dirty="0">
              <a:solidFill>
                <a:schemeClr val="accent4">
                  <a:lumMod val="75000"/>
                </a:schemeClr>
              </a:solidFill>
            </a:endParaRPr>
          </a:p>
        </p:txBody>
      </p:sp>
      <p:sp>
        <p:nvSpPr>
          <p:cNvPr id="3" name="Ondertitel 2">
            <a:extLst>
              <a:ext uri="{FF2B5EF4-FFF2-40B4-BE49-F238E27FC236}">
                <a16:creationId xmlns:a16="http://schemas.microsoft.com/office/drawing/2014/main" id="{C4171D98-BC4F-1E82-B50D-B48ABE1A9426}"/>
              </a:ext>
            </a:extLst>
          </p:cNvPr>
          <p:cNvSpPr>
            <a:spLocks noGrp="1"/>
          </p:cNvSpPr>
          <p:nvPr>
            <p:ph type="subTitle" idx="1"/>
          </p:nvPr>
        </p:nvSpPr>
        <p:spPr>
          <a:xfrm>
            <a:off x="1524000" y="4848907"/>
            <a:ext cx="9144000" cy="1655762"/>
          </a:xfrm>
        </p:spPr>
        <p:txBody>
          <a:bodyPr/>
          <a:lstStyle/>
          <a:p>
            <a:br>
              <a:rPr lang="nl-NL" dirty="0"/>
            </a:br>
            <a:r>
              <a:rPr lang="nl-NL" dirty="0" err="1"/>
              <a:t>Toekomstproof</a:t>
            </a:r>
            <a:r>
              <a:rPr lang="nl-NL" dirty="0"/>
              <a:t> samen opleiden van </a:t>
            </a:r>
            <a:r>
              <a:rPr lang="nl-NL" dirty="0" err="1"/>
              <a:t>startbekwame</a:t>
            </a:r>
            <a:r>
              <a:rPr lang="nl-NL" dirty="0"/>
              <a:t> leraren</a:t>
            </a:r>
          </a:p>
        </p:txBody>
      </p:sp>
      <p:pic>
        <p:nvPicPr>
          <p:cNvPr id="6" name="Afbeelding 5">
            <a:extLst>
              <a:ext uri="{FF2B5EF4-FFF2-40B4-BE49-F238E27FC236}">
                <a16:creationId xmlns:a16="http://schemas.microsoft.com/office/drawing/2014/main" id="{3414E298-F8CF-5684-9BC1-6CDFB4A96A81}"/>
              </a:ext>
            </a:extLst>
          </p:cNvPr>
          <p:cNvPicPr>
            <a:picLocks noChangeAspect="1"/>
          </p:cNvPicPr>
          <p:nvPr/>
        </p:nvPicPr>
        <p:blipFill>
          <a:blip r:embed="rId2"/>
          <a:srcRect l="17697" r="5897" b="23415"/>
          <a:stretch>
            <a:fillRect/>
          </a:stretch>
        </p:blipFill>
        <p:spPr>
          <a:xfrm>
            <a:off x="6621499" y="1228728"/>
            <a:ext cx="4787525" cy="3010579"/>
          </a:xfrm>
          <a:prstGeom prst="rect">
            <a:avLst/>
          </a:prstGeom>
        </p:spPr>
      </p:pic>
    </p:spTree>
    <p:extLst>
      <p:ext uri="{BB962C8B-B14F-4D97-AF65-F5344CB8AC3E}">
        <p14:creationId xmlns:p14="http://schemas.microsoft.com/office/powerpoint/2010/main" val="4164758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2AC8B4-8411-AA08-A4B3-9B04246AD1D0}"/>
              </a:ext>
            </a:extLst>
          </p:cNvPr>
          <p:cNvSpPr>
            <a:spLocks noGrp="1"/>
          </p:cNvSpPr>
          <p:nvPr>
            <p:ph type="title"/>
          </p:nvPr>
        </p:nvSpPr>
        <p:spPr/>
        <p:txBody>
          <a:bodyPr>
            <a:normAutofit/>
          </a:bodyPr>
          <a:lstStyle/>
          <a:p>
            <a:r>
              <a:rPr lang="nl-NL" sz="3600" dirty="0">
                <a:solidFill>
                  <a:srgbClr val="002060"/>
                </a:solidFill>
                <a:latin typeface="Segoe UI"/>
                <a:cs typeface="Segoe UI"/>
              </a:rPr>
              <a:t>Samen van nieuwe kaders naar nieuwe koers</a:t>
            </a:r>
          </a:p>
        </p:txBody>
      </p:sp>
      <p:sp>
        <p:nvSpPr>
          <p:cNvPr id="9" name="Rectangle 1">
            <a:extLst>
              <a:ext uri="{FF2B5EF4-FFF2-40B4-BE49-F238E27FC236}">
                <a16:creationId xmlns:a16="http://schemas.microsoft.com/office/drawing/2014/main" id="{E92A3C4B-83DB-DBEA-BCAD-3E643651BDB5}"/>
              </a:ext>
            </a:extLst>
          </p:cNvPr>
          <p:cNvSpPr>
            <a:spLocks noGrp="1" noChangeArrowheads="1"/>
          </p:cNvSpPr>
          <p:nvPr>
            <p:ph idx="1"/>
          </p:nvPr>
        </p:nvSpPr>
        <p:spPr bwMode="auto">
          <a:xfrm>
            <a:off x="838200" y="1524441"/>
            <a:ext cx="10711543"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nl-NL" sz="1800" b="1" dirty="0">
                <a:solidFill>
                  <a:schemeClr val="accent4">
                    <a:lumMod val="75000"/>
                  </a:schemeClr>
                </a:solidFill>
                <a:latin typeface="Arial" panose="020B0604020202020204" pitchFamily="34" charset="0"/>
              </a:rPr>
              <a:t>Maak nader kennis (5 min.)</a:t>
            </a:r>
          </a:p>
          <a:p>
            <a:pPr eaLnBrk="0" fontAlgn="base" hangingPunct="0">
              <a:lnSpc>
                <a:spcPct val="100000"/>
              </a:lnSpc>
              <a:spcBef>
                <a:spcPct val="0"/>
              </a:spcBef>
              <a:spcAft>
                <a:spcPct val="0"/>
              </a:spcAft>
            </a:pPr>
            <a:r>
              <a:rPr lang="nl-NL" altLang="nl-NL" sz="1800" dirty="0">
                <a:latin typeface="Arial" panose="020B0604020202020204" pitchFamily="34" charset="0"/>
              </a:rPr>
              <a:t>Wie ben jij in dit proces; een architect, een bouwer of een bewoner en waarom? </a:t>
            </a:r>
            <a:endParaRPr kumimoji="0" lang="nl-NL" altLang="nl-NL" sz="800" b="1"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nl-NL" altLang="nl-NL" sz="1800" b="0" i="0" u="none" strike="noStrike" cap="none" normalizeH="0" baseline="0" dirty="0">
                <a:ln>
                  <a:noFill/>
                </a:ln>
                <a:solidFill>
                  <a:schemeClr val="tx1"/>
                </a:solidFill>
                <a:effectLst/>
                <a:latin typeface="Arial" panose="020B0604020202020204" pitchFamily="34" charset="0"/>
              </a:rPr>
              <a:t>Welke verandering (kerndoelen / bekwaamheidseisen / kennisbases) raakt jou het meest?</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800" b="1" i="0" u="none" strike="noStrike" cap="none" normalizeH="0" baseline="0" dirty="0">
                <a:ln>
                  <a:noFill/>
                </a:ln>
                <a:solidFill>
                  <a:schemeClr val="accent4">
                    <a:lumMod val="75000"/>
                  </a:schemeClr>
                </a:solidFill>
                <a:effectLst/>
                <a:latin typeface="Arial" panose="020B0604020202020204" pitchFamily="34" charset="0"/>
              </a:rPr>
              <a:t>Individuele beelden helder krijgen (5 min.)</a:t>
            </a:r>
          </a:p>
          <a:p>
            <a:pPr eaLnBrk="0" fontAlgn="base" hangingPunct="0">
              <a:lnSpc>
                <a:spcPct val="100000"/>
              </a:lnSpc>
              <a:spcBef>
                <a:spcPct val="0"/>
              </a:spcBef>
              <a:spcAft>
                <a:spcPct val="0"/>
              </a:spcAft>
            </a:pPr>
            <a:r>
              <a:rPr kumimoji="0" lang="nl-NL" altLang="nl-NL" sz="1800" b="0" i="0" u="none" strike="noStrike" cap="none" normalizeH="0" baseline="0" dirty="0">
                <a:ln>
                  <a:noFill/>
                </a:ln>
                <a:solidFill>
                  <a:schemeClr val="tx1"/>
                </a:solidFill>
                <a:effectLst/>
                <a:latin typeface="Arial" panose="020B0604020202020204" pitchFamily="34" charset="0"/>
              </a:rPr>
              <a:t>Wat is de grootste kans die jij ziet? </a:t>
            </a:r>
          </a:p>
          <a:p>
            <a:pPr eaLnBrk="0" fontAlgn="base" hangingPunct="0">
              <a:lnSpc>
                <a:spcPct val="100000"/>
              </a:lnSpc>
              <a:spcBef>
                <a:spcPct val="0"/>
              </a:spcBef>
              <a:spcAft>
                <a:spcPct val="0"/>
              </a:spcAft>
            </a:pPr>
            <a:r>
              <a:rPr kumimoji="0" lang="nl-NL" altLang="nl-NL" sz="1800" b="0" i="0" u="none" strike="noStrike" cap="none" normalizeH="0" baseline="0" dirty="0">
                <a:ln>
                  <a:noFill/>
                </a:ln>
                <a:solidFill>
                  <a:schemeClr val="tx1"/>
                </a:solidFill>
                <a:effectLst/>
                <a:latin typeface="Arial" panose="020B0604020202020204" pitchFamily="34" charset="0"/>
              </a:rPr>
              <a:t>Wat is de grootste uitdaging die jij ziet? </a:t>
            </a:r>
            <a:endParaRPr lang="nl-NL" altLang="nl-NL" sz="1800" dirty="0">
              <a:latin typeface="Arial" panose="020B0604020202020204" pitchFamily="34" charset="0"/>
            </a:endParaRPr>
          </a:p>
          <a:p>
            <a:pPr eaLnBrk="0" fontAlgn="base" hangingPunct="0">
              <a:lnSpc>
                <a:spcPct val="100000"/>
              </a:lnSpc>
              <a:spcBef>
                <a:spcPct val="0"/>
              </a:spcBef>
              <a:spcAft>
                <a:spcPct val="0"/>
              </a:spcAft>
            </a:pPr>
            <a:r>
              <a:rPr lang="nl-NL" sz="1800" dirty="0">
                <a:latin typeface="Arial" panose="020B0604020202020204" pitchFamily="34" charset="0"/>
              </a:rPr>
              <a:t>Welke acties zijn er nodig en door wie?</a:t>
            </a:r>
          </a:p>
          <a:p>
            <a:pPr eaLnBrk="0" fontAlgn="base" hangingPunct="0">
              <a:lnSpc>
                <a:spcPct val="100000"/>
              </a:lnSpc>
              <a:spcBef>
                <a:spcPct val="0"/>
              </a:spcBef>
              <a:spcAft>
                <a:spcPct val="0"/>
              </a:spcAft>
            </a:pPr>
            <a:r>
              <a:rPr lang="nl-NL" sz="1800" dirty="0">
                <a:latin typeface="Arial" panose="020B0604020202020204" pitchFamily="34" charset="0"/>
              </a:rPr>
              <a:t>Wat kan ik doen?</a:t>
            </a:r>
          </a:p>
          <a:p>
            <a:pPr eaLnBrk="0" fontAlgn="base" hangingPunct="0">
              <a:lnSpc>
                <a:spcPct val="100000"/>
              </a:lnSpc>
              <a:spcBef>
                <a:spcPct val="0"/>
              </a:spcBef>
              <a:spcAft>
                <a:spcPct val="0"/>
              </a:spcAft>
            </a:pPr>
            <a:endParaRPr lang="nl-NL" altLang="nl-NL" sz="1800" dirty="0">
              <a:latin typeface="Arial" panose="020B0604020202020204" pitchFamily="34" charset="0"/>
            </a:endParaRPr>
          </a:p>
          <a:p>
            <a:pPr marL="0" indent="0" eaLnBrk="0" fontAlgn="base" hangingPunct="0">
              <a:lnSpc>
                <a:spcPct val="100000"/>
              </a:lnSpc>
              <a:spcBef>
                <a:spcPct val="0"/>
              </a:spcBef>
              <a:spcAft>
                <a:spcPct val="0"/>
              </a:spcAft>
              <a:buNone/>
            </a:pPr>
            <a:r>
              <a:rPr lang="nl-NL" altLang="nl-NL" sz="1800" b="1" dirty="0">
                <a:solidFill>
                  <a:schemeClr val="accent4">
                    <a:lumMod val="75000"/>
                  </a:schemeClr>
                </a:solidFill>
                <a:latin typeface="Arial" panose="020B0604020202020204" pitchFamily="34" charset="0"/>
              </a:rPr>
              <a:t>Komen tot gezamenlijke opbrengsten (10-15 min.)</a:t>
            </a:r>
          </a:p>
          <a:p>
            <a:pPr eaLnBrk="0" fontAlgn="base" hangingPunct="0">
              <a:lnSpc>
                <a:spcPct val="100000"/>
              </a:lnSpc>
              <a:spcBef>
                <a:spcPct val="0"/>
              </a:spcBef>
              <a:spcAft>
                <a:spcPct val="0"/>
              </a:spcAft>
            </a:pPr>
            <a:r>
              <a:rPr lang="nl-NL" altLang="nl-NL" sz="1800" dirty="0">
                <a:latin typeface="Arial" panose="020B0604020202020204" pitchFamily="34" charset="0"/>
              </a:rPr>
              <a:t>Wat zijn eerste stappen die we kunnen zetten? </a:t>
            </a:r>
          </a:p>
          <a:p>
            <a:pPr eaLnBrk="0" fontAlgn="base" hangingPunct="0">
              <a:lnSpc>
                <a:spcPct val="100000"/>
              </a:lnSpc>
              <a:spcBef>
                <a:spcPct val="0"/>
              </a:spcBef>
              <a:spcAft>
                <a:spcPct val="0"/>
              </a:spcAft>
            </a:pPr>
            <a:r>
              <a:rPr lang="nl-NL" altLang="nl-NL" sz="1800" dirty="0">
                <a:latin typeface="Arial" panose="020B0604020202020204" pitchFamily="34" charset="0"/>
              </a:rPr>
              <a:t>Kom samen tot de 1-3 belangrijkste gezamenlijke acties. </a:t>
            </a:r>
          </a:p>
          <a:p>
            <a:pPr marR="0" lvl="0" algn="l" defTabSz="914400" rtl="0" eaLnBrk="0" fontAlgn="base" latinLnBrk="0" hangingPunct="0">
              <a:lnSpc>
                <a:spcPct val="100000"/>
              </a:lnSpc>
              <a:spcBef>
                <a:spcPct val="0"/>
              </a:spcBef>
              <a:spcAft>
                <a:spcPct val="0"/>
              </a:spcAft>
              <a:buClrTx/>
              <a:buSzTx/>
              <a:buFontTx/>
              <a:buChar char="-"/>
              <a:tabLst/>
            </a:pPr>
            <a:endParaRPr lang="nl-NL" altLang="nl-NL"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nl-NL" altLang="nl-NL" sz="1800" b="1" dirty="0">
                <a:solidFill>
                  <a:schemeClr val="accent4">
                    <a:lumMod val="75000"/>
                  </a:schemeClr>
                </a:solidFill>
                <a:latin typeface="Arial" panose="020B0604020202020204" pitchFamily="34" charset="0"/>
              </a:rPr>
              <a:t>Afsluiten met rondje individuele vervolgstappen (5 min.)</a:t>
            </a:r>
          </a:p>
          <a:p>
            <a:pPr eaLnBrk="0" fontAlgn="base" hangingPunct="0">
              <a:lnSpc>
                <a:spcPct val="100000"/>
              </a:lnSpc>
              <a:spcBef>
                <a:spcPct val="0"/>
              </a:spcBef>
              <a:spcAft>
                <a:spcPct val="0"/>
              </a:spcAft>
            </a:pPr>
            <a:r>
              <a:rPr lang="nl-NL" altLang="nl-NL" sz="1800" dirty="0">
                <a:latin typeface="Arial" panose="020B0604020202020204" pitchFamily="34" charset="0"/>
              </a:rPr>
              <a:t>Wat is mijn eerste actie in mijn eigen werkkring? </a:t>
            </a:r>
          </a:p>
          <a:p>
            <a:pPr eaLnBrk="0" fontAlgn="base" hangingPunct="0">
              <a:lnSpc>
                <a:spcPct val="100000"/>
              </a:lnSpc>
              <a:spcBef>
                <a:spcPct val="0"/>
              </a:spcBef>
              <a:spcAft>
                <a:spcPct val="0"/>
              </a:spcAft>
            </a:pPr>
            <a:r>
              <a:rPr lang="nl-NL" altLang="nl-NL" sz="1800" dirty="0">
                <a:latin typeface="Arial" panose="020B0604020202020204" pitchFamily="34" charset="0"/>
              </a:rPr>
              <a:t>Welke bijdrage kan ik leveren aan dit curriculumvernieuwingstraject? </a:t>
            </a: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0766014"/>
      </p:ext>
    </p:extLst>
  </p:cSld>
  <p:clrMapOvr>
    <a:masterClrMapping/>
  </p:clrMapOvr>
</p:sld>
</file>

<file path=ppt/theme/theme1.xml><?xml version="1.0" encoding="utf-8"?>
<a:theme xmlns:a="http://schemas.openxmlformats.org/drawingml/2006/main" name="1_Kantoorthema">
  <a:themeElements>
    <a:clrScheme name="Koerskracht 1">
      <a:dk1>
        <a:srgbClr val="040263"/>
      </a:dk1>
      <a:lt1>
        <a:srgbClr val="FFFFFF"/>
      </a:lt1>
      <a:dk2>
        <a:srgbClr val="040263"/>
      </a:dk2>
      <a:lt2>
        <a:srgbClr val="FFFFFF"/>
      </a:lt2>
      <a:accent1>
        <a:srgbClr val="E5A057"/>
      </a:accent1>
      <a:accent2>
        <a:srgbClr val="D6574C"/>
      </a:accent2>
      <a:accent3>
        <a:srgbClr val="5E1AD6"/>
      </a:accent3>
      <a:accent4>
        <a:srgbClr val="5BC4EC"/>
      </a:accent4>
      <a:accent5>
        <a:srgbClr val="459B94"/>
      </a:accent5>
      <a:accent6>
        <a:srgbClr val="E5A057"/>
      </a:accent6>
      <a:hlink>
        <a:srgbClr val="040263"/>
      </a:hlink>
      <a:folHlink>
        <a:srgbClr val="5E1AD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e2" id="{16EFF645-B69A-B74D-9BCF-E5E50AB54CB9}" vid="{8DAF654B-A8E7-9D47-9731-0758D861B9B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29bd75d-fe5c-415b-9c83-347cf2ecd963" xsi:nil="true"/>
    <lcf76f155ced4ddcb4097134ff3c332f xmlns="abe07e0a-896a-4d58-a464-4a9c8d7e882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D1A4EF4461FB4198FD77F769BF6AF0" ma:contentTypeVersion="12" ma:contentTypeDescription="Een nieuw document maken." ma:contentTypeScope="" ma:versionID="5d902def6dbdefdc8ed6f9dd61fee385">
  <xsd:schema xmlns:xsd="http://www.w3.org/2001/XMLSchema" xmlns:xs="http://www.w3.org/2001/XMLSchema" xmlns:p="http://schemas.microsoft.com/office/2006/metadata/properties" xmlns:ns2="abe07e0a-896a-4d58-a464-4a9c8d7e882c" xmlns:ns3="729bd75d-fe5c-415b-9c83-347cf2ecd963" targetNamespace="http://schemas.microsoft.com/office/2006/metadata/properties" ma:root="true" ma:fieldsID="6c8581b870368729ce21e45ea4ad4767" ns2:_="" ns3:_="">
    <xsd:import namespace="abe07e0a-896a-4d58-a464-4a9c8d7e882c"/>
    <xsd:import namespace="729bd75d-fe5c-415b-9c83-347cf2ecd96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e07e0a-896a-4d58-a464-4a9c8d7e88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41686a4c-53fe-499a-b288-fc697caac3a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9bd75d-fe5c-415b-9c83-347cf2ecd96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0ef919-3fd1-46da-a8e3-4b4c372824d1}" ma:internalName="TaxCatchAll" ma:showField="CatchAllData" ma:web="729bd75d-fe5c-415b-9c83-347cf2ecd9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B0AEA8-ADFF-496C-9A77-AA78F211807C}">
  <ds:schemaRefs>
    <ds:schemaRef ds:uri="http://schemas.microsoft.com/sharepoint/v3/contenttype/forms"/>
  </ds:schemaRefs>
</ds:datastoreItem>
</file>

<file path=customXml/itemProps2.xml><?xml version="1.0" encoding="utf-8"?>
<ds:datastoreItem xmlns:ds="http://schemas.openxmlformats.org/officeDocument/2006/customXml" ds:itemID="{392FAA6C-56CE-4DD8-B075-6FA96FA7293F}">
  <ds:schemaRefs>
    <ds:schemaRef ds:uri="http://schemas.microsoft.com/office/2006/documentManagement/types"/>
    <ds:schemaRef ds:uri="http://schemas.openxmlformats.org/package/2006/metadata/core-properties"/>
    <ds:schemaRef ds:uri="http://purl.org/dc/elements/1.1/"/>
    <ds:schemaRef ds:uri="729bd75d-fe5c-415b-9c83-347cf2ecd963"/>
    <ds:schemaRef ds:uri="http://purl.org/dc/terms/"/>
    <ds:schemaRef ds:uri="http://purl.org/dc/dcmitype/"/>
    <ds:schemaRef ds:uri="http://schemas.microsoft.com/office/infopath/2007/PartnerControls"/>
    <ds:schemaRef ds:uri="abe07e0a-896a-4d58-a464-4a9c8d7e882c"/>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3263381F-EB02-4BAB-A46B-5AD9C3545D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e07e0a-896a-4d58-a464-4a9c8d7e882c"/>
    <ds:schemaRef ds:uri="729bd75d-fe5c-415b-9c83-347cf2ecd9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5319</TotalTime>
  <Words>1206</Words>
  <Application>Microsoft Office PowerPoint</Application>
  <PresentationFormat>Widescreen</PresentationFormat>
  <Paragraphs>145</Paragraphs>
  <Slides>9</Slides>
  <Notes>3</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1_Kantoorthema</vt:lpstr>
      <vt:lpstr>Samen van  nieuwe kaders  naar  nieuwe koers</vt:lpstr>
      <vt:lpstr>PowerPoint Presentation</vt:lpstr>
      <vt:lpstr>Landelijke ontwikkelingen</vt:lpstr>
      <vt:lpstr>Landelijke ontwikkelingen</vt:lpstr>
      <vt:lpstr>Van start- naar vakbekwaam</vt:lpstr>
      <vt:lpstr>PowerPoint Presentation</vt:lpstr>
      <vt:lpstr>Inzichten uit NRO onderzoek</vt:lpstr>
      <vt:lpstr>Samen van  nieuwe kaders  naar  nieuwe koers</vt:lpstr>
      <vt:lpstr>Samen van nieuwe kaders naar nieuwe koers</vt:lpstr>
    </vt:vector>
  </TitlesOfParts>
  <Company>Christelijke Hogeschool Ede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Annelize van Tilburg - Takken</dc:creator>
  <cp:lastModifiedBy>Annelize van Tilburg - Takken</cp:lastModifiedBy>
  <cp:revision>3</cp:revision>
  <dcterms:created xsi:type="dcterms:W3CDTF">2026-03-06T09:31:39Z</dcterms:created>
  <dcterms:modified xsi:type="dcterms:W3CDTF">2026-06-29T14:27:10Z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0x01010073D1A4EF4461FB4198FD77F769BF6AF0</vt:lpwstr>
  </property>
  <property fmtid="{D5CDD505-2E9C-101B-9397-08002B2CF9AE}" pid="3" name="MediaServiceImageTags">
    <vt:lpwstr/>
  </property>
</Properties>
</file>